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 /><Relationship Id="rId2" Type="http://schemas.openxmlformats.org/package/2006/relationships/metadata/thumbnail" Target="docProps/thumbnail.jpeg" /><Relationship Id="rId1" Type="http://schemas.openxmlformats.org/officeDocument/2006/relationships/officeDocument" Target="ppt/presentation.xml" /><Relationship Id="rId4" Type="http://schemas.openxmlformats.org/officeDocument/2006/relationships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58" r:id="rId4"/>
    <p:sldId id="270" r:id="rId5"/>
    <p:sldId id="271" r:id="rId6"/>
    <p:sldId id="274" r:id="rId7"/>
    <p:sldId id="272" r:id="rId8"/>
    <p:sldId id="273" r:id="rId9"/>
    <p:sldId id="257" r:id="rId10"/>
    <p:sldId id="261" r:id="rId11"/>
    <p:sldId id="262" r:id="rId12"/>
    <p:sldId id="263" r:id="rId13"/>
    <p:sldId id="268" r:id="rId14"/>
    <p:sldId id="275" r:id="rId15"/>
    <p:sldId id="264" r:id="rId16"/>
    <p:sldId id="265" r:id="rId17"/>
    <p:sldId id="266" r:id="rId18"/>
    <p:sldId id="267" r:id="rId19"/>
    <p:sldId id="276" r:id="rId20"/>
    <p:sldId id="259" r:id="rId21"/>
    <p:sldId id="269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8B4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9646E91-D0AB-4BCE-BA58-65221D429148}" v="544" dt="2023-04-27T20:44:19.47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2" autoAdjust="0"/>
    <p:restoredTop sz="94708" autoAdjust="0"/>
  </p:normalViewPr>
  <p:slideViewPr>
    <p:cSldViewPr snapToGrid="0">
      <p:cViewPr varScale="1">
        <p:scale>
          <a:sx n="111" d="100"/>
          <a:sy n="111" d="100"/>
        </p:scale>
        <p:origin x="558" y="1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slide" Target="slides/slide12.xml" /><Relationship Id="rId18" Type="http://schemas.openxmlformats.org/officeDocument/2006/relationships/slide" Target="slides/slide17.xml" /><Relationship Id="rId26" Type="http://schemas.openxmlformats.org/officeDocument/2006/relationships/tableStyles" Target="tableStyles.xml" /><Relationship Id="rId3" Type="http://schemas.openxmlformats.org/officeDocument/2006/relationships/slide" Target="slides/slide2.xml" /><Relationship Id="rId21" Type="http://schemas.openxmlformats.org/officeDocument/2006/relationships/slide" Target="slides/slide20.xml" /><Relationship Id="rId7" Type="http://schemas.openxmlformats.org/officeDocument/2006/relationships/slide" Target="slides/slide6.xml" /><Relationship Id="rId12" Type="http://schemas.openxmlformats.org/officeDocument/2006/relationships/slide" Target="slides/slide11.xml" /><Relationship Id="rId17" Type="http://schemas.openxmlformats.org/officeDocument/2006/relationships/slide" Target="slides/slide16.xml" /><Relationship Id="rId25" Type="http://schemas.openxmlformats.org/officeDocument/2006/relationships/theme" Target="theme/theme1.xml" /><Relationship Id="rId2" Type="http://schemas.openxmlformats.org/officeDocument/2006/relationships/slide" Target="slides/slide1.xml" /><Relationship Id="rId16" Type="http://schemas.openxmlformats.org/officeDocument/2006/relationships/slide" Target="slides/slide15.xml" /><Relationship Id="rId20" Type="http://schemas.openxmlformats.org/officeDocument/2006/relationships/slide" Target="slides/slide19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slide" Target="slides/slide10.xml" /><Relationship Id="rId24" Type="http://schemas.openxmlformats.org/officeDocument/2006/relationships/viewProps" Target="viewProps.xml" /><Relationship Id="rId5" Type="http://schemas.openxmlformats.org/officeDocument/2006/relationships/slide" Target="slides/slide4.xml" /><Relationship Id="rId15" Type="http://schemas.openxmlformats.org/officeDocument/2006/relationships/slide" Target="slides/slide14.xml" /><Relationship Id="rId23" Type="http://schemas.openxmlformats.org/officeDocument/2006/relationships/presProps" Target="presProps.xml" /><Relationship Id="rId28" Type="http://schemas.microsoft.com/office/2015/10/relationships/revisionInfo" Target="revisionInfo.xml" /><Relationship Id="rId10" Type="http://schemas.openxmlformats.org/officeDocument/2006/relationships/slide" Target="slides/slide9.xml" /><Relationship Id="rId19" Type="http://schemas.openxmlformats.org/officeDocument/2006/relationships/slide" Target="slides/slide18.xml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slide" Target="slides/slide13.xml" /><Relationship Id="rId22" Type="http://schemas.openxmlformats.org/officeDocument/2006/relationships/slide" Target="slides/slide21.xml" /><Relationship Id="rId27" Type="http://schemas.microsoft.com/office/2016/11/relationships/changesInfo" Target="changesInfos/changesInfo1.xml" 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ulin roussel" userId="4b78a1cb2b1a357e" providerId="LiveId" clId="{5EE76BAA-D63D-DF4F-B87F-162E8CD52579}"/>
    <pc:docChg chg="modSld">
      <pc:chgData name="Paulin roussel" userId="4b78a1cb2b1a357e" providerId="LiveId" clId="{5EE76BAA-D63D-DF4F-B87F-162E8CD52579}" dt="2023-04-28T11:05:23.538" v="22" actId="20577"/>
      <pc:docMkLst>
        <pc:docMk/>
      </pc:docMkLst>
      <pc:sldChg chg="modSp">
        <pc:chgData name="Paulin roussel" userId="4b78a1cb2b1a357e" providerId="LiveId" clId="{5EE76BAA-D63D-DF4F-B87F-162E8CD52579}" dt="2023-04-28T11:05:23.538" v="22" actId="20577"/>
        <pc:sldMkLst>
          <pc:docMk/>
          <pc:sldMk cId="0" sldId="260"/>
        </pc:sldMkLst>
        <pc:spChg chg="mod">
          <ac:chgData name="Paulin roussel" userId="4b78a1cb2b1a357e" providerId="LiveId" clId="{5EE76BAA-D63D-DF4F-B87F-162E8CD52579}" dt="2023-04-28T11:05:23.538" v="22" actId="20577"/>
          <ac:spMkLst>
            <pc:docMk/>
            <pc:sldMk cId="0" sldId="260"/>
            <ac:spMk id="3" creationId="{4DC07C62-F159-5291-453B-086D96AFCFA5}"/>
          </ac:spMkLst>
        </pc:spChg>
      </pc:sldChg>
    </pc:docChg>
  </pc:docChgLst>
  <pc:docChgLst>
    <pc:chgData name="Paulin roussel" userId="4b78a1cb2b1a357e" providerId="LiveId" clId="{C9646E91-D0AB-4BCE-BA58-65221D429148}"/>
    <pc:docChg chg="undo redo custSel addSld delSld modSld sldOrd">
      <pc:chgData name="Paulin roussel" userId="4b78a1cb2b1a357e" providerId="LiveId" clId="{C9646E91-D0AB-4BCE-BA58-65221D429148}" dt="2023-04-27T20:44:38.537" v="2412" actId="1076"/>
      <pc:docMkLst>
        <pc:docMk/>
      </pc:docMkLst>
      <pc:sldChg chg="addSp modSp">
        <pc:chgData name="Paulin roussel" userId="4b78a1cb2b1a357e" providerId="LiveId" clId="{C9646E91-D0AB-4BCE-BA58-65221D429148}" dt="2023-04-27T20:31:12.228" v="2253" actId="1076"/>
        <pc:sldMkLst>
          <pc:docMk/>
          <pc:sldMk cId="0" sldId="256"/>
        </pc:sldMkLst>
        <pc:picChg chg="add mod">
          <ac:chgData name="Paulin roussel" userId="4b78a1cb2b1a357e" providerId="LiveId" clId="{C9646E91-D0AB-4BCE-BA58-65221D429148}" dt="2023-04-27T20:31:12.228" v="2253" actId="1076"/>
          <ac:picMkLst>
            <pc:docMk/>
            <pc:sldMk cId="0" sldId="256"/>
            <ac:picMk id="3" creationId="{F03C7A9E-1B4A-64F5-1EA5-54F9564BE51B}"/>
          </ac:picMkLst>
        </pc:picChg>
      </pc:sldChg>
      <pc:sldChg chg="modSp mod">
        <pc:chgData name="Paulin roussel" userId="4b78a1cb2b1a357e" providerId="LiveId" clId="{C9646E91-D0AB-4BCE-BA58-65221D429148}" dt="2023-04-26T13:27:46.063" v="173" actId="14861"/>
        <pc:sldMkLst>
          <pc:docMk/>
          <pc:sldMk cId="0" sldId="257"/>
        </pc:sldMkLst>
        <pc:picChg chg="mod">
          <ac:chgData name="Paulin roussel" userId="4b78a1cb2b1a357e" providerId="LiveId" clId="{C9646E91-D0AB-4BCE-BA58-65221D429148}" dt="2023-04-26T13:27:46.063" v="173" actId="14861"/>
          <ac:picMkLst>
            <pc:docMk/>
            <pc:sldMk cId="0" sldId="257"/>
            <ac:picMk id="3" creationId="{37D3EAF7-C882-CACE-0DFB-5FF8FF7F5DC2}"/>
          </ac:picMkLst>
        </pc:picChg>
      </pc:sldChg>
      <pc:sldChg chg="addSp delSp modSp mod modTransition">
        <pc:chgData name="Paulin roussel" userId="4b78a1cb2b1a357e" providerId="LiveId" clId="{C9646E91-D0AB-4BCE-BA58-65221D429148}" dt="2023-04-27T19:43:59.393" v="1785"/>
        <pc:sldMkLst>
          <pc:docMk/>
          <pc:sldMk cId="0" sldId="258"/>
        </pc:sldMkLst>
        <pc:spChg chg="del">
          <ac:chgData name="Paulin roussel" userId="4b78a1cb2b1a357e" providerId="LiveId" clId="{C9646E91-D0AB-4BCE-BA58-65221D429148}" dt="2023-04-27T19:07:41.700" v="1195" actId="478"/>
          <ac:spMkLst>
            <pc:docMk/>
            <pc:sldMk cId="0" sldId="258"/>
            <ac:spMk id="2" creationId="{EB2F5113-24EE-5062-43B5-70BBDACB1B96}"/>
          </ac:spMkLst>
        </pc:spChg>
        <pc:spChg chg="mod">
          <ac:chgData name="Paulin roussel" userId="4b78a1cb2b1a357e" providerId="LiveId" clId="{C9646E91-D0AB-4BCE-BA58-65221D429148}" dt="2023-04-27T19:07:28.779" v="1194" actId="12788"/>
          <ac:spMkLst>
            <pc:docMk/>
            <pc:sldMk cId="0" sldId="258"/>
            <ac:spMk id="3" creationId="{BA8C57F9-D569-BF44-8A25-7F96AB23CAD7}"/>
          </ac:spMkLst>
        </pc:spChg>
        <pc:spChg chg="add mod">
          <ac:chgData name="Paulin roussel" userId="4b78a1cb2b1a357e" providerId="LiveId" clId="{C9646E91-D0AB-4BCE-BA58-65221D429148}" dt="2023-04-27T19:22:26.062" v="1417" actId="14861"/>
          <ac:spMkLst>
            <pc:docMk/>
            <pc:sldMk cId="0" sldId="258"/>
            <ac:spMk id="4" creationId="{777B8074-CB65-3220-CB51-6C761E17E376}"/>
          </ac:spMkLst>
        </pc:spChg>
        <pc:spChg chg="add mod">
          <ac:chgData name="Paulin roussel" userId="4b78a1cb2b1a357e" providerId="LiveId" clId="{C9646E91-D0AB-4BCE-BA58-65221D429148}" dt="2023-04-27T19:20:08.420" v="1362" actId="1076"/>
          <ac:spMkLst>
            <pc:docMk/>
            <pc:sldMk cId="0" sldId="258"/>
            <ac:spMk id="5" creationId="{EC569324-DD17-6FAB-9946-DF8519066820}"/>
          </ac:spMkLst>
        </pc:spChg>
        <pc:spChg chg="add mod">
          <ac:chgData name="Paulin roussel" userId="4b78a1cb2b1a357e" providerId="LiveId" clId="{C9646E91-D0AB-4BCE-BA58-65221D429148}" dt="2023-04-27T19:21:13.834" v="1382" actId="1076"/>
          <ac:spMkLst>
            <pc:docMk/>
            <pc:sldMk cId="0" sldId="258"/>
            <ac:spMk id="6" creationId="{EB522A90-5E3E-B97B-C62A-082207E63E3E}"/>
          </ac:spMkLst>
        </pc:spChg>
        <pc:spChg chg="add mod">
          <ac:chgData name="Paulin roussel" userId="4b78a1cb2b1a357e" providerId="LiveId" clId="{C9646E91-D0AB-4BCE-BA58-65221D429148}" dt="2023-04-27T19:21:21.421" v="1390" actId="1076"/>
          <ac:spMkLst>
            <pc:docMk/>
            <pc:sldMk cId="0" sldId="258"/>
            <ac:spMk id="7" creationId="{C68FC91B-C908-7EFF-F8F2-C85C1B8934CD}"/>
          </ac:spMkLst>
        </pc:spChg>
        <pc:spChg chg="add mod">
          <ac:chgData name="Paulin roussel" userId="4b78a1cb2b1a357e" providerId="LiveId" clId="{C9646E91-D0AB-4BCE-BA58-65221D429148}" dt="2023-04-27T19:21:31.462" v="1403" actId="1076"/>
          <ac:spMkLst>
            <pc:docMk/>
            <pc:sldMk cId="0" sldId="258"/>
            <ac:spMk id="8" creationId="{A330087C-5694-D823-80FB-5126325B363D}"/>
          </ac:spMkLst>
        </pc:spChg>
        <pc:spChg chg="add mod">
          <ac:chgData name="Paulin roussel" userId="4b78a1cb2b1a357e" providerId="LiveId" clId="{C9646E91-D0AB-4BCE-BA58-65221D429148}" dt="2023-04-27T19:21:43.674" v="1414" actId="1076"/>
          <ac:spMkLst>
            <pc:docMk/>
            <pc:sldMk cId="0" sldId="258"/>
            <ac:spMk id="9" creationId="{4563166A-C1FB-2301-F96D-9347EA421FC8}"/>
          </ac:spMkLst>
        </pc:spChg>
        <pc:picChg chg="add del">
          <ac:chgData name="Paulin roussel" userId="4b78a1cb2b1a357e" providerId="LiveId" clId="{C9646E91-D0AB-4BCE-BA58-65221D429148}" dt="2023-04-27T19:11:06.155" v="1222" actId="478"/>
          <ac:picMkLst>
            <pc:docMk/>
            <pc:sldMk cId="0" sldId="258"/>
            <ac:picMk id="1026" creationId="{448326DE-81AD-2839-919C-90610DE8B04F}"/>
          </ac:picMkLst>
        </pc:picChg>
        <pc:picChg chg="add del">
          <ac:chgData name="Paulin roussel" userId="4b78a1cb2b1a357e" providerId="LiveId" clId="{C9646E91-D0AB-4BCE-BA58-65221D429148}" dt="2023-04-27T19:11:14.252" v="1224" actId="478"/>
          <ac:picMkLst>
            <pc:docMk/>
            <pc:sldMk cId="0" sldId="258"/>
            <ac:picMk id="1028" creationId="{EE606F1B-12A5-B648-6EBE-587365C40140}"/>
          </ac:picMkLst>
        </pc:picChg>
        <pc:picChg chg="add del">
          <ac:chgData name="Paulin roussel" userId="4b78a1cb2b1a357e" providerId="LiveId" clId="{C9646E91-D0AB-4BCE-BA58-65221D429148}" dt="2023-04-27T19:11:18.607" v="1226" actId="478"/>
          <ac:picMkLst>
            <pc:docMk/>
            <pc:sldMk cId="0" sldId="258"/>
            <ac:picMk id="1030" creationId="{B40F970C-0EDA-432F-7EA6-5812F751AD9C}"/>
          </ac:picMkLst>
        </pc:picChg>
        <pc:picChg chg="add del">
          <ac:chgData name="Paulin roussel" userId="4b78a1cb2b1a357e" providerId="LiveId" clId="{C9646E91-D0AB-4BCE-BA58-65221D429148}" dt="2023-04-27T19:11:33.519" v="1228"/>
          <ac:picMkLst>
            <pc:docMk/>
            <pc:sldMk cId="0" sldId="258"/>
            <ac:picMk id="1032" creationId="{2AC47EA7-92E1-87D6-8843-E20849609C68}"/>
          </ac:picMkLst>
        </pc:picChg>
        <pc:picChg chg="add mod">
          <ac:chgData name="Paulin roussel" userId="4b78a1cb2b1a357e" providerId="LiveId" clId="{C9646E91-D0AB-4BCE-BA58-65221D429148}" dt="2023-04-27T19:22:08.497" v="1415" actId="14861"/>
          <ac:picMkLst>
            <pc:docMk/>
            <pc:sldMk cId="0" sldId="258"/>
            <ac:picMk id="1034" creationId="{9DA68091-AE05-7624-5364-C548A7B53197}"/>
          </ac:picMkLst>
        </pc:picChg>
        <pc:picChg chg="add mod">
          <ac:chgData name="Paulin roussel" userId="4b78a1cb2b1a357e" providerId="LiveId" clId="{C9646E91-D0AB-4BCE-BA58-65221D429148}" dt="2023-04-27T19:22:08.497" v="1415" actId="14861"/>
          <ac:picMkLst>
            <pc:docMk/>
            <pc:sldMk cId="0" sldId="258"/>
            <ac:picMk id="1036" creationId="{297785D7-9B93-34E3-71EE-C20C0C0C22DD}"/>
          </ac:picMkLst>
        </pc:picChg>
        <pc:picChg chg="add mod">
          <ac:chgData name="Paulin roussel" userId="4b78a1cb2b1a357e" providerId="LiveId" clId="{C9646E91-D0AB-4BCE-BA58-65221D429148}" dt="2023-04-27T19:22:08.497" v="1415" actId="14861"/>
          <ac:picMkLst>
            <pc:docMk/>
            <pc:sldMk cId="0" sldId="258"/>
            <ac:picMk id="1038" creationId="{DBB9EA63-B0B4-A479-8617-154DE202E168}"/>
          </ac:picMkLst>
        </pc:picChg>
        <pc:picChg chg="add mod">
          <ac:chgData name="Paulin roussel" userId="4b78a1cb2b1a357e" providerId="LiveId" clId="{C9646E91-D0AB-4BCE-BA58-65221D429148}" dt="2023-04-27T19:22:08.497" v="1415" actId="14861"/>
          <ac:picMkLst>
            <pc:docMk/>
            <pc:sldMk cId="0" sldId="258"/>
            <ac:picMk id="1040" creationId="{DB82824E-95D6-D9E6-E57E-2DF0D7A9F38F}"/>
          </ac:picMkLst>
        </pc:picChg>
        <pc:picChg chg="add mod">
          <ac:chgData name="Paulin roussel" userId="4b78a1cb2b1a357e" providerId="LiveId" clId="{C9646E91-D0AB-4BCE-BA58-65221D429148}" dt="2023-04-27T19:22:08.497" v="1415" actId="14861"/>
          <ac:picMkLst>
            <pc:docMk/>
            <pc:sldMk cId="0" sldId="258"/>
            <ac:picMk id="1042" creationId="{93B84C5A-3BA9-870A-172A-F141677D47BD}"/>
          </ac:picMkLst>
        </pc:picChg>
      </pc:sldChg>
      <pc:sldChg chg="addSp delSp modSp mod">
        <pc:chgData name="Paulin roussel" userId="4b78a1cb2b1a357e" providerId="LiveId" clId="{C9646E91-D0AB-4BCE-BA58-65221D429148}" dt="2023-04-27T20:30:12.891" v="2250" actId="1036"/>
        <pc:sldMkLst>
          <pc:docMk/>
          <pc:sldMk cId="0" sldId="259"/>
        </pc:sldMkLst>
        <pc:spChg chg="add mod ord">
          <ac:chgData name="Paulin roussel" userId="4b78a1cb2b1a357e" providerId="LiveId" clId="{C9646E91-D0AB-4BCE-BA58-65221D429148}" dt="2023-04-27T20:10:23.813" v="2197" actId="14100"/>
          <ac:spMkLst>
            <pc:docMk/>
            <pc:sldMk cId="0" sldId="259"/>
            <ac:spMk id="3" creationId="{AC712AEC-1605-FB8A-7CF2-ABB94DC90773}"/>
          </ac:spMkLst>
        </pc:spChg>
        <pc:spChg chg="add mod ord">
          <ac:chgData name="Paulin roussel" userId="4b78a1cb2b1a357e" providerId="LiveId" clId="{C9646E91-D0AB-4BCE-BA58-65221D429148}" dt="2023-04-27T20:23:38.918" v="2219" actId="14100"/>
          <ac:spMkLst>
            <pc:docMk/>
            <pc:sldMk cId="0" sldId="259"/>
            <ac:spMk id="13" creationId="{8F7EF452-1FFF-92F9-7D11-AA3935C5BF5B}"/>
          </ac:spMkLst>
        </pc:spChg>
        <pc:spChg chg="add del mod">
          <ac:chgData name="Paulin roussel" userId="4b78a1cb2b1a357e" providerId="LiveId" clId="{C9646E91-D0AB-4BCE-BA58-65221D429148}" dt="2023-04-27T20:14:01.910" v="2204"/>
          <ac:spMkLst>
            <pc:docMk/>
            <pc:sldMk cId="0" sldId="259"/>
            <ac:spMk id="14" creationId="{E7B573D3-0DD8-FE9C-5A20-08ECDBEAA777}"/>
          </ac:spMkLst>
        </pc:spChg>
        <pc:spChg chg="add mod">
          <ac:chgData name="Paulin roussel" userId="4b78a1cb2b1a357e" providerId="LiveId" clId="{C9646E91-D0AB-4BCE-BA58-65221D429148}" dt="2023-04-27T20:16:12.956" v="2216" actId="1037"/>
          <ac:spMkLst>
            <pc:docMk/>
            <pc:sldMk cId="0" sldId="259"/>
            <ac:spMk id="15" creationId="{EF67C9F1-FE8B-06D7-5B76-199E5D54F954}"/>
          </ac:spMkLst>
        </pc:spChg>
        <pc:spChg chg="add del mod">
          <ac:chgData name="Paulin roussel" userId="4b78a1cb2b1a357e" providerId="LiveId" clId="{C9646E91-D0AB-4BCE-BA58-65221D429148}" dt="2023-04-27T20:26:19.266" v="2229" actId="21"/>
          <ac:spMkLst>
            <pc:docMk/>
            <pc:sldMk cId="0" sldId="259"/>
            <ac:spMk id="16" creationId="{44FF0E86-FEF5-BD4F-901D-0CC5EA5CC3FC}"/>
          </ac:spMkLst>
        </pc:spChg>
        <pc:spChg chg="del mod">
          <ac:chgData name="Paulin roussel" userId="4b78a1cb2b1a357e" providerId="LiveId" clId="{C9646E91-D0AB-4BCE-BA58-65221D429148}" dt="2023-04-26T14:07:32.761" v="1100" actId="478"/>
          <ac:spMkLst>
            <pc:docMk/>
            <pc:sldMk cId="0" sldId="259"/>
            <ac:spMk id="16" creationId="{F3FDC20C-7964-5D4C-92B8-36FAF8B97C69}"/>
          </ac:spMkLst>
        </pc:spChg>
        <pc:spChg chg="add del mod">
          <ac:chgData name="Paulin roussel" userId="4b78a1cb2b1a357e" providerId="LiveId" clId="{C9646E91-D0AB-4BCE-BA58-65221D429148}" dt="2023-04-27T20:26:19.266" v="2229" actId="21"/>
          <ac:spMkLst>
            <pc:docMk/>
            <pc:sldMk cId="0" sldId="259"/>
            <ac:spMk id="17" creationId="{5B3D76A1-87B5-1902-F20F-6BCF3B81FBDD}"/>
          </ac:spMkLst>
        </pc:spChg>
        <pc:spChg chg="del mod">
          <ac:chgData name="Paulin roussel" userId="4b78a1cb2b1a357e" providerId="LiveId" clId="{C9646E91-D0AB-4BCE-BA58-65221D429148}" dt="2023-04-26T14:07:36.131" v="1101" actId="478"/>
          <ac:spMkLst>
            <pc:docMk/>
            <pc:sldMk cId="0" sldId="259"/>
            <ac:spMk id="17" creationId="{7304F296-F8EB-205E-C106-9FFC0707F4D6}"/>
          </ac:spMkLst>
        </pc:spChg>
        <pc:spChg chg="add del mod">
          <ac:chgData name="Paulin roussel" userId="4b78a1cb2b1a357e" providerId="LiveId" clId="{C9646E91-D0AB-4BCE-BA58-65221D429148}" dt="2023-04-27T20:26:19.266" v="2229" actId="21"/>
          <ac:spMkLst>
            <pc:docMk/>
            <pc:sldMk cId="0" sldId="259"/>
            <ac:spMk id="18" creationId="{8CA15BA4-C1D4-3355-343E-20A5D46315D0}"/>
          </ac:spMkLst>
        </pc:spChg>
        <pc:spChg chg="mod">
          <ac:chgData name="Paulin roussel" userId="4b78a1cb2b1a357e" providerId="LiveId" clId="{C9646E91-D0AB-4BCE-BA58-65221D429148}" dt="2023-04-26T14:06:35.725" v="1084"/>
          <ac:spMkLst>
            <pc:docMk/>
            <pc:sldMk cId="0" sldId="259"/>
            <ac:spMk id="18" creationId="{E0C19753-077C-48D7-858D-100DE125E16E}"/>
          </ac:spMkLst>
        </pc:spChg>
        <pc:spChg chg="add del mod">
          <ac:chgData name="Paulin roussel" userId="4b78a1cb2b1a357e" providerId="LiveId" clId="{C9646E91-D0AB-4BCE-BA58-65221D429148}" dt="2023-04-27T20:26:19.266" v="2229" actId="21"/>
          <ac:spMkLst>
            <pc:docMk/>
            <pc:sldMk cId="0" sldId="259"/>
            <ac:spMk id="19" creationId="{602ED6DB-AF7F-34B0-8009-B59E1753ADAB}"/>
          </ac:spMkLst>
        </pc:spChg>
        <pc:spChg chg="mod">
          <ac:chgData name="Paulin roussel" userId="4b78a1cb2b1a357e" providerId="LiveId" clId="{C9646E91-D0AB-4BCE-BA58-65221D429148}" dt="2023-04-26T14:06:35.725" v="1084"/>
          <ac:spMkLst>
            <pc:docMk/>
            <pc:sldMk cId="0" sldId="259"/>
            <ac:spMk id="19" creationId="{92C89792-2FC2-FDE0-CCF3-83FA8497BC1D}"/>
          </ac:spMkLst>
        </pc:spChg>
        <pc:spChg chg="mod">
          <ac:chgData name="Paulin roussel" userId="4b78a1cb2b1a357e" providerId="LiveId" clId="{C9646E91-D0AB-4BCE-BA58-65221D429148}" dt="2023-04-26T14:06:35.725" v="1084"/>
          <ac:spMkLst>
            <pc:docMk/>
            <pc:sldMk cId="0" sldId="259"/>
            <ac:spMk id="20" creationId="{4F0AE5BE-6F26-CB26-0F6F-144DF0637A30}"/>
          </ac:spMkLst>
        </pc:spChg>
        <pc:spChg chg="add mod">
          <ac:chgData name="Paulin roussel" userId="4b78a1cb2b1a357e" providerId="LiveId" clId="{C9646E91-D0AB-4BCE-BA58-65221D429148}" dt="2023-04-27T20:26:30.762" v="2231" actId="1076"/>
          <ac:spMkLst>
            <pc:docMk/>
            <pc:sldMk cId="0" sldId="259"/>
            <ac:spMk id="20" creationId="{934C11F1-7A92-2824-C881-6536C0C72EB0}"/>
          </ac:spMkLst>
        </pc:spChg>
        <pc:spChg chg="add mod">
          <ac:chgData name="Paulin roussel" userId="4b78a1cb2b1a357e" providerId="LiveId" clId="{C9646E91-D0AB-4BCE-BA58-65221D429148}" dt="2023-04-27T20:26:30.762" v="2231" actId="1076"/>
          <ac:spMkLst>
            <pc:docMk/>
            <pc:sldMk cId="0" sldId="259"/>
            <ac:spMk id="21" creationId="{5C75EC7A-5262-79FB-62E6-880186D4A4D5}"/>
          </ac:spMkLst>
        </pc:spChg>
        <pc:spChg chg="mod">
          <ac:chgData name="Paulin roussel" userId="4b78a1cb2b1a357e" providerId="LiveId" clId="{C9646E91-D0AB-4BCE-BA58-65221D429148}" dt="2023-04-26T14:06:35.725" v="1084"/>
          <ac:spMkLst>
            <pc:docMk/>
            <pc:sldMk cId="0" sldId="259"/>
            <ac:spMk id="21" creationId="{D5796A59-12BC-893E-B1F9-9951D1D1CEB7}"/>
          </ac:spMkLst>
        </pc:spChg>
        <pc:spChg chg="add mod">
          <ac:chgData name="Paulin roussel" userId="4b78a1cb2b1a357e" providerId="LiveId" clId="{C9646E91-D0AB-4BCE-BA58-65221D429148}" dt="2023-04-27T20:26:30.762" v="2231" actId="1076"/>
          <ac:spMkLst>
            <pc:docMk/>
            <pc:sldMk cId="0" sldId="259"/>
            <ac:spMk id="22" creationId="{42EB51B0-E5F8-EFC1-E8FA-6B4C21DA441E}"/>
          </ac:spMkLst>
        </pc:spChg>
        <pc:spChg chg="mod">
          <ac:chgData name="Paulin roussel" userId="4b78a1cb2b1a357e" providerId="LiveId" clId="{C9646E91-D0AB-4BCE-BA58-65221D429148}" dt="2023-04-26T14:06:35.725" v="1084"/>
          <ac:spMkLst>
            <pc:docMk/>
            <pc:sldMk cId="0" sldId="259"/>
            <ac:spMk id="22" creationId="{CB813FDB-2CDE-1E59-6452-16774539DF17}"/>
          </ac:spMkLst>
        </pc:spChg>
        <pc:spChg chg="mod">
          <ac:chgData name="Paulin roussel" userId="4b78a1cb2b1a357e" providerId="LiveId" clId="{C9646E91-D0AB-4BCE-BA58-65221D429148}" dt="2023-04-26T14:06:35.725" v="1084"/>
          <ac:spMkLst>
            <pc:docMk/>
            <pc:sldMk cId="0" sldId="259"/>
            <ac:spMk id="23" creationId="{3CF742F5-EBD7-3EA5-D3ED-FD1E8B663D14}"/>
          </ac:spMkLst>
        </pc:spChg>
        <pc:spChg chg="add mod">
          <ac:chgData name="Paulin roussel" userId="4b78a1cb2b1a357e" providerId="LiveId" clId="{C9646E91-D0AB-4BCE-BA58-65221D429148}" dt="2023-04-27T20:26:30.762" v="2231" actId="1076"/>
          <ac:spMkLst>
            <pc:docMk/>
            <pc:sldMk cId="0" sldId="259"/>
            <ac:spMk id="23" creationId="{C7C70A8B-0973-AA4A-9F8E-D5AAD1D77567}"/>
          </ac:spMkLst>
        </pc:spChg>
        <pc:spChg chg="add mod">
          <ac:chgData name="Paulin roussel" userId="4b78a1cb2b1a357e" providerId="LiveId" clId="{C9646E91-D0AB-4BCE-BA58-65221D429148}" dt="2023-04-27T20:26:50.260" v="2237" actId="1076"/>
          <ac:spMkLst>
            <pc:docMk/>
            <pc:sldMk cId="0" sldId="259"/>
            <ac:spMk id="24" creationId="{9499CA71-B83F-8C83-88E7-E05A72ADF5CB}"/>
          </ac:spMkLst>
        </pc:spChg>
        <pc:spChg chg="mod">
          <ac:chgData name="Paulin roussel" userId="4b78a1cb2b1a357e" providerId="LiveId" clId="{C9646E91-D0AB-4BCE-BA58-65221D429148}" dt="2023-04-26T14:06:35.725" v="1084"/>
          <ac:spMkLst>
            <pc:docMk/>
            <pc:sldMk cId="0" sldId="259"/>
            <ac:spMk id="24" creationId="{B138ACB9-321D-8920-4A62-E7176EFA6C83}"/>
          </ac:spMkLst>
        </pc:spChg>
        <pc:spChg chg="add mod">
          <ac:chgData name="Paulin roussel" userId="4b78a1cb2b1a357e" providerId="LiveId" clId="{C9646E91-D0AB-4BCE-BA58-65221D429148}" dt="2023-04-27T20:26:50.260" v="2237" actId="1076"/>
          <ac:spMkLst>
            <pc:docMk/>
            <pc:sldMk cId="0" sldId="259"/>
            <ac:spMk id="25" creationId="{49F7368E-59AB-29DA-677C-FD57AEB05CBD}"/>
          </ac:spMkLst>
        </pc:spChg>
        <pc:spChg chg="mod">
          <ac:chgData name="Paulin roussel" userId="4b78a1cb2b1a357e" providerId="LiveId" clId="{C9646E91-D0AB-4BCE-BA58-65221D429148}" dt="2023-04-26T14:06:35.725" v="1084"/>
          <ac:spMkLst>
            <pc:docMk/>
            <pc:sldMk cId="0" sldId="259"/>
            <ac:spMk id="25" creationId="{7698D652-4CC2-7BF2-244F-19A4AAFB27B3}"/>
          </ac:spMkLst>
        </pc:spChg>
        <pc:spChg chg="mod">
          <ac:chgData name="Paulin roussel" userId="4b78a1cb2b1a357e" providerId="LiveId" clId="{C9646E91-D0AB-4BCE-BA58-65221D429148}" dt="2023-04-26T14:06:35.725" v="1084"/>
          <ac:spMkLst>
            <pc:docMk/>
            <pc:sldMk cId="0" sldId="259"/>
            <ac:spMk id="26" creationId="{3DC139EC-FBA4-033E-EB48-21CE78BFA978}"/>
          </ac:spMkLst>
        </pc:spChg>
        <pc:spChg chg="add mod">
          <ac:chgData name="Paulin roussel" userId="4b78a1cb2b1a357e" providerId="LiveId" clId="{C9646E91-D0AB-4BCE-BA58-65221D429148}" dt="2023-04-27T20:26:50.260" v="2237" actId="1076"/>
          <ac:spMkLst>
            <pc:docMk/>
            <pc:sldMk cId="0" sldId="259"/>
            <ac:spMk id="26" creationId="{48201673-DCA3-9597-9454-1CBB5E94A5B9}"/>
          </ac:spMkLst>
        </pc:spChg>
        <pc:spChg chg="mod">
          <ac:chgData name="Paulin roussel" userId="4b78a1cb2b1a357e" providerId="LiveId" clId="{C9646E91-D0AB-4BCE-BA58-65221D429148}" dt="2023-04-26T14:06:35.725" v="1084"/>
          <ac:spMkLst>
            <pc:docMk/>
            <pc:sldMk cId="0" sldId="259"/>
            <ac:spMk id="27" creationId="{68C31D46-F385-E15B-DE02-154DB33BF11F}"/>
          </ac:spMkLst>
        </pc:spChg>
        <pc:spChg chg="add mod">
          <ac:chgData name="Paulin roussel" userId="4b78a1cb2b1a357e" providerId="LiveId" clId="{C9646E91-D0AB-4BCE-BA58-65221D429148}" dt="2023-04-27T20:26:50.260" v="2237" actId="1076"/>
          <ac:spMkLst>
            <pc:docMk/>
            <pc:sldMk cId="0" sldId="259"/>
            <ac:spMk id="27" creationId="{A08E945F-7071-D37D-0051-9999F15CD6FC}"/>
          </ac:spMkLst>
        </pc:spChg>
        <pc:spChg chg="mod">
          <ac:chgData name="Paulin roussel" userId="4b78a1cb2b1a357e" providerId="LiveId" clId="{C9646E91-D0AB-4BCE-BA58-65221D429148}" dt="2023-04-26T14:06:35.725" v="1084"/>
          <ac:spMkLst>
            <pc:docMk/>
            <pc:sldMk cId="0" sldId="259"/>
            <ac:spMk id="28" creationId="{86F11C3F-E685-9B49-CD36-47A124DD0F72}"/>
          </ac:spMkLst>
        </pc:spChg>
        <pc:spChg chg="add mod">
          <ac:chgData name="Paulin roussel" userId="4b78a1cb2b1a357e" providerId="LiveId" clId="{C9646E91-D0AB-4BCE-BA58-65221D429148}" dt="2023-04-27T20:27:10.796" v="2242" actId="1076"/>
          <ac:spMkLst>
            <pc:docMk/>
            <pc:sldMk cId="0" sldId="259"/>
            <ac:spMk id="28" creationId="{F3737D65-63AE-F410-E21A-935583E13601}"/>
          </ac:spMkLst>
        </pc:spChg>
        <pc:spChg chg="add mod">
          <ac:chgData name="Paulin roussel" userId="4b78a1cb2b1a357e" providerId="LiveId" clId="{C9646E91-D0AB-4BCE-BA58-65221D429148}" dt="2023-04-27T20:27:10.796" v="2242" actId="1076"/>
          <ac:spMkLst>
            <pc:docMk/>
            <pc:sldMk cId="0" sldId="259"/>
            <ac:spMk id="29" creationId="{6CB87066-D010-0AF6-B3D3-FDCD082ED48F}"/>
          </ac:spMkLst>
        </pc:spChg>
        <pc:spChg chg="mod">
          <ac:chgData name="Paulin roussel" userId="4b78a1cb2b1a357e" providerId="LiveId" clId="{C9646E91-D0AB-4BCE-BA58-65221D429148}" dt="2023-04-26T14:06:35.725" v="1084"/>
          <ac:spMkLst>
            <pc:docMk/>
            <pc:sldMk cId="0" sldId="259"/>
            <ac:spMk id="29" creationId="{F4912FDC-E7BB-CDD3-CAB5-6B246002542D}"/>
          </ac:spMkLst>
        </pc:spChg>
        <pc:spChg chg="add mod">
          <ac:chgData name="Paulin roussel" userId="4b78a1cb2b1a357e" providerId="LiveId" clId="{C9646E91-D0AB-4BCE-BA58-65221D429148}" dt="2023-04-27T20:27:10.796" v="2242" actId="1076"/>
          <ac:spMkLst>
            <pc:docMk/>
            <pc:sldMk cId="0" sldId="259"/>
            <ac:spMk id="30" creationId="{549737A6-9782-F561-44CD-F42BA2657CE9}"/>
          </ac:spMkLst>
        </pc:spChg>
        <pc:spChg chg="mod">
          <ac:chgData name="Paulin roussel" userId="4b78a1cb2b1a357e" providerId="LiveId" clId="{C9646E91-D0AB-4BCE-BA58-65221D429148}" dt="2023-04-26T14:06:35.725" v="1084"/>
          <ac:spMkLst>
            <pc:docMk/>
            <pc:sldMk cId="0" sldId="259"/>
            <ac:spMk id="30" creationId="{8DBD4B1A-8F8D-0419-AAF1-104F3488BE00}"/>
          </ac:spMkLst>
        </pc:spChg>
        <pc:spChg chg="add mod">
          <ac:chgData name="Paulin roussel" userId="4b78a1cb2b1a357e" providerId="LiveId" clId="{C9646E91-D0AB-4BCE-BA58-65221D429148}" dt="2023-04-27T20:27:10.796" v="2242" actId="1076"/>
          <ac:spMkLst>
            <pc:docMk/>
            <pc:sldMk cId="0" sldId="259"/>
            <ac:spMk id="31" creationId="{657CCB14-829C-5B66-329C-E9E6DF58E2B8}"/>
          </ac:spMkLst>
        </pc:spChg>
        <pc:spChg chg="mod">
          <ac:chgData name="Paulin roussel" userId="4b78a1cb2b1a357e" providerId="LiveId" clId="{C9646E91-D0AB-4BCE-BA58-65221D429148}" dt="2023-04-26T14:06:35.725" v="1084"/>
          <ac:spMkLst>
            <pc:docMk/>
            <pc:sldMk cId="0" sldId="259"/>
            <ac:spMk id="31" creationId="{AE251917-7554-E9C3-638D-31AAE6927AE7}"/>
          </ac:spMkLst>
        </pc:spChg>
        <pc:spChg chg="mod">
          <ac:chgData name="Paulin roussel" userId="4b78a1cb2b1a357e" providerId="LiveId" clId="{C9646E91-D0AB-4BCE-BA58-65221D429148}" dt="2023-04-27T20:05:19.491" v="2034" actId="1076"/>
          <ac:spMkLst>
            <pc:docMk/>
            <pc:sldMk cId="0" sldId="259"/>
            <ac:spMk id="33" creationId="{662F622F-0621-F520-57D6-0BB977ADC3E7}"/>
          </ac:spMkLst>
        </pc:spChg>
        <pc:spChg chg="add del mod">
          <ac:chgData name="Paulin roussel" userId="4b78a1cb2b1a357e" providerId="LiveId" clId="{C9646E91-D0AB-4BCE-BA58-65221D429148}" dt="2023-04-27T20:09:27.251" v="2138" actId="21"/>
          <ac:spMkLst>
            <pc:docMk/>
            <pc:sldMk cId="0" sldId="259"/>
            <ac:spMk id="34" creationId="{561EE824-1957-D794-8933-B07AC535BAAB}"/>
          </ac:spMkLst>
        </pc:spChg>
        <pc:spChg chg="mod">
          <ac:chgData name="Paulin roussel" userId="4b78a1cb2b1a357e" providerId="LiveId" clId="{C9646E91-D0AB-4BCE-BA58-65221D429148}" dt="2023-04-26T14:06:52.877" v="1086"/>
          <ac:spMkLst>
            <pc:docMk/>
            <pc:sldMk cId="0" sldId="259"/>
            <ac:spMk id="35" creationId="{948AAF57-94EB-603E-1D67-726435AE42F5}"/>
          </ac:spMkLst>
        </pc:spChg>
        <pc:spChg chg="mod">
          <ac:chgData name="Paulin roussel" userId="4b78a1cb2b1a357e" providerId="LiveId" clId="{C9646E91-D0AB-4BCE-BA58-65221D429148}" dt="2023-04-26T14:06:52.877" v="1086"/>
          <ac:spMkLst>
            <pc:docMk/>
            <pc:sldMk cId="0" sldId="259"/>
            <ac:spMk id="36" creationId="{2D4944F5-3186-D2E1-A2EC-9A148D5E6002}"/>
          </ac:spMkLst>
        </pc:spChg>
        <pc:spChg chg="mod">
          <ac:chgData name="Paulin roussel" userId="4b78a1cb2b1a357e" providerId="LiveId" clId="{C9646E91-D0AB-4BCE-BA58-65221D429148}" dt="2023-04-26T14:06:52.877" v="1086"/>
          <ac:spMkLst>
            <pc:docMk/>
            <pc:sldMk cId="0" sldId="259"/>
            <ac:spMk id="37" creationId="{1386BF61-2DB6-20E9-1668-DB91F211C598}"/>
          </ac:spMkLst>
        </pc:spChg>
        <pc:spChg chg="mod">
          <ac:chgData name="Paulin roussel" userId="4b78a1cb2b1a357e" providerId="LiveId" clId="{C9646E91-D0AB-4BCE-BA58-65221D429148}" dt="2023-04-26T14:06:52.877" v="1086"/>
          <ac:spMkLst>
            <pc:docMk/>
            <pc:sldMk cId="0" sldId="259"/>
            <ac:spMk id="38" creationId="{76526371-1E70-95F4-036E-6B41DF0B219B}"/>
          </ac:spMkLst>
        </pc:spChg>
        <pc:spChg chg="mod">
          <ac:chgData name="Paulin roussel" userId="4b78a1cb2b1a357e" providerId="LiveId" clId="{C9646E91-D0AB-4BCE-BA58-65221D429148}" dt="2023-04-26T14:06:52.877" v="1086"/>
          <ac:spMkLst>
            <pc:docMk/>
            <pc:sldMk cId="0" sldId="259"/>
            <ac:spMk id="39" creationId="{B1ABFC8C-524B-3E80-3666-4DBA9020B502}"/>
          </ac:spMkLst>
        </pc:spChg>
        <pc:spChg chg="mod">
          <ac:chgData name="Paulin roussel" userId="4b78a1cb2b1a357e" providerId="LiveId" clId="{C9646E91-D0AB-4BCE-BA58-65221D429148}" dt="2023-04-26T14:06:52.877" v="1086"/>
          <ac:spMkLst>
            <pc:docMk/>
            <pc:sldMk cId="0" sldId="259"/>
            <ac:spMk id="40" creationId="{64BA3813-7AD1-D3A2-4660-463A184E0EC8}"/>
          </ac:spMkLst>
        </pc:spChg>
        <pc:spChg chg="mod">
          <ac:chgData name="Paulin roussel" userId="4b78a1cb2b1a357e" providerId="LiveId" clId="{C9646E91-D0AB-4BCE-BA58-65221D429148}" dt="2023-04-26T14:06:52.877" v="1086"/>
          <ac:spMkLst>
            <pc:docMk/>
            <pc:sldMk cId="0" sldId="259"/>
            <ac:spMk id="41" creationId="{B5035573-F815-D4E4-DF44-D679DD017585}"/>
          </ac:spMkLst>
        </pc:spChg>
        <pc:spChg chg="mod">
          <ac:chgData name="Paulin roussel" userId="4b78a1cb2b1a357e" providerId="LiveId" clId="{C9646E91-D0AB-4BCE-BA58-65221D429148}" dt="2023-04-26T14:06:52.877" v="1086"/>
          <ac:spMkLst>
            <pc:docMk/>
            <pc:sldMk cId="0" sldId="259"/>
            <ac:spMk id="42" creationId="{E641EB77-D512-71AC-09A1-21B540F73534}"/>
          </ac:spMkLst>
        </pc:spChg>
        <pc:spChg chg="mod">
          <ac:chgData name="Paulin roussel" userId="4b78a1cb2b1a357e" providerId="LiveId" clId="{C9646E91-D0AB-4BCE-BA58-65221D429148}" dt="2023-04-26T14:06:52.877" v="1086"/>
          <ac:spMkLst>
            <pc:docMk/>
            <pc:sldMk cId="0" sldId="259"/>
            <ac:spMk id="43" creationId="{99CE5AC5-CCF7-7B4B-113D-016C04D21724}"/>
          </ac:spMkLst>
        </pc:spChg>
        <pc:spChg chg="mod">
          <ac:chgData name="Paulin roussel" userId="4b78a1cb2b1a357e" providerId="LiveId" clId="{C9646E91-D0AB-4BCE-BA58-65221D429148}" dt="2023-04-26T14:06:52.877" v="1086"/>
          <ac:spMkLst>
            <pc:docMk/>
            <pc:sldMk cId="0" sldId="259"/>
            <ac:spMk id="44" creationId="{D6065FFD-2697-C117-E492-2B373B4C6FFD}"/>
          </ac:spMkLst>
        </pc:spChg>
        <pc:spChg chg="add del mod">
          <ac:chgData name="Paulin roussel" userId="4b78a1cb2b1a357e" providerId="LiveId" clId="{C9646E91-D0AB-4BCE-BA58-65221D429148}" dt="2023-04-27T20:25:38.546" v="2221" actId="21"/>
          <ac:spMkLst>
            <pc:docMk/>
            <pc:sldMk cId="0" sldId="259"/>
            <ac:spMk id="45" creationId="{F8A3717E-145A-6B4A-D889-E4329918496F}"/>
          </ac:spMkLst>
        </pc:spChg>
        <pc:spChg chg="add del mod">
          <ac:chgData name="Paulin roussel" userId="4b78a1cb2b1a357e" providerId="LiveId" clId="{C9646E91-D0AB-4BCE-BA58-65221D429148}" dt="2023-04-27T20:25:38.546" v="2221" actId="21"/>
          <ac:spMkLst>
            <pc:docMk/>
            <pc:sldMk cId="0" sldId="259"/>
            <ac:spMk id="46" creationId="{D47F2546-7667-702B-7D22-DC2E817C5616}"/>
          </ac:spMkLst>
        </pc:spChg>
        <pc:spChg chg="mod">
          <ac:chgData name="Paulin roussel" userId="4b78a1cb2b1a357e" providerId="LiveId" clId="{C9646E91-D0AB-4BCE-BA58-65221D429148}" dt="2023-04-26T14:06:52.877" v="1086"/>
          <ac:spMkLst>
            <pc:docMk/>
            <pc:sldMk cId="0" sldId="259"/>
            <ac:spMk id="47" creationId="{9F7B8579-0364-022D-DF10-50AAFA248296}"/>
          </ac:spMkLst>
        </pc:spChg>
        <pc:spChg chg="mod">
          <ac:chgData name="Paulin roussel" userId="4b78a1cb2b1a357e" providerId="LiveId" clId="{C9646E91-D0AB-4BCE-BA58-65221D429148}" dt="2023-04-26T14:06:52.877" v="1086"/>
          <ac:spMkLst>
            <pc:docMk/>
            <pc:sldMk cId="0" sldId="259"/>
            <ac:spMk id="48" creationId="{44944A6E-3FAC-A5CD-B05A-3C1180D21CEB}"/>
          </ac:spMkLst>
        </pc:spChg>
        <pc:spChg chg="mod">
          <ac:chgData name="Paulin roussel" userId="4b78a1cb2b1a357e" providerId="LiveId" clId="{C9646E91-D0AB-4BCE-BA58-65221D429148}" dt="2023-04-27T20:08:49.835" v="2112" actId="14100"/>
          <ac:spMkLst>
            <pc:docMk/>
            <pc:sldMk cId="0" sldId="259"/>
            <ac:spMk id="50" creationId="{ECA4AF00-DD96-B321-6C2D-C7E815471BE0}"/>
          </ac:spMkLst>
        </pc:spChg>
        <pc:spChg chg="mod">
          <ac:chgData name="Paulin roussel" userId="4b78a1cb2b1a357e" providerId="LiveId" clId="{C9646E91-D0AB-4BCE-BA58-65221D429148}" dt="2023-04-27T20:08:51.405" v="2120" actId="14100"/>
          <ac:spMkLst>
            <pc:docMk/>
            <pc:sldMk cId="0" sldId="259"/>
            <ac:spMk id="51" creationId="{A73D3DA5-355B-2871-8AA1-A76857778D05}"/>
          </ac:spMkLst>
        </pc:spChg>
        <pc:spChg chg="mod">
          <ac:chgData name="Paulin roussel" userId="4b78a1cb2b1a357e" providerId="LiveId" clId="{C9646E91-D0AB-4BCE-BA58-65221D429148}" dt="2023-04-27T20:08:50.792" v="2116" actId="14100"/>
          <ac:spMkLst>
            <pc:docMk/>
            <pc:sldMk cId="0" sldId="259"/>
            <ac:spMk id="52" creationId="{9FBF3431-40D8-6B37-8975-CC7B1229F7D2}"/>
          </ac:spMkLst>
        </pc:spChg>
        <pc:spChg chg="mod">
          <ac:chgData name="Paulin roussel" userId="4b78a1cb2b1a357e" providerId="LiveId" clId="{C9646E91-D0AB-4BCE-BA58-65221D429148}" dt="2023-04-26T14:08:07.800" v="1104"/>
          <ac:spMkLst>
            <pc:docMk/>
            <pc:sldMk cId="0" sldId="259"/>
            <ac:spMk id="53" creationId="{71E71788-ACC1-07F1-E836-46F2A6C9D8DF}"/>
          </ac:spMkLst>
        </pc:spChg>
        <pc:spChg chg="mod">
          <ac:chgData name="Paulin roussel" userId="4b78a1cb2b1a357e" providerId="LiveId" clId="{C9646E91-D0AB-4BCE-BA58-65221D429148}" dt="2023-04-26T14:08:07.800" v="1104"/>
          <ac:spMkLst>
            <pc:docMk/>
            <pc:sldMk cId="0" sldId="259"/>
            <ac:spMk id="54" creationId="{0D4EE477-227E-B1CC-B677-F8A1EC5FC03A}"/>
          </ac:spMkLst>
        </pc:spChg>
        <pc:spChg chg="mod">
          <ac:chgData name="Paulin roussel" userId="4b78a1cb2b1a357e" providerId="LiveId" clId="{C9646E91-D0AB-4BCE-BA58-65221D429148}" dt="2023-04-26T14:08:07.800" v="1104"/>
          <ac:spMkLst>
            <pc:docMk/>
            <pc:sldMk cId="0" sldId="259"/>
            <ac:spMk id="55" creationId="{251F3021-035D-A927-FE4A-CE397A9E2DE0}"/>
          </ac:spMkLst>
        </pc:spChg>
        <pc:spChg chg="mod">
          <ac:chgData name="Paulin roussel" userId="4b78a1cb2b1a357e" providerId="LiveId" clId="{C9646E91-D0AB-4BCE-BA58-65221D429148}" dt="2023-04-26T14:08:07.800" v="1104"/>
          <ac:spMkLst>
            <pc:docMk/>
            <pc:sldMk cId="0" sldId="259"/>
            <ac:spMk id="56" creationId="{123F3EAC-830A-B6BC-E151-E4073844B02F}"/>
          </ac:spMkLst>
        </pc:spChg>
        <pc:spChg chg="mod">
          <ac:chgData name="Paulin roussel" userId="4b78a1cb2b1a357e" providerId="LiveId" clId="{C9646E91-D0AB-4BCE-BA58-65221D429148}" dt="2023-04-27T20:08:28.601" v="2103" actId="1076"/>
          <ac:spMkLst>
            <pc:docMk/>
            <pc:sldMk cId="0" sldId="259"/>
            <ac:spMk id="57" creationId="{F4FAC37A-AD59-DCEB-BF48-E46C16F04010}"/>
          </ac:spMkLst>
        </pc:spChg>
        <pc:spChg chg="mod">
          <ac:chgData name="Paulin roussel" userId="4b78a1cb2b1a357e" providerId="LiveId" clId="{C9646E91-D0AB-4BCE-BA58-65221D429148}" dt="2023-04-26T14:08:07.800" v="1104"/>
          <ac:spMkLst>
            <pc:docMk/>
            <pc:sldMk cId="0" sldId="259"/>
            <ac:spMk id="58" creationId="{B9B0A800-5185-5A12-0567-056538EE29A9}"/>
          </ac:spMkLst>
        </pc:spChg>
        <pc:spChg chg="mod">
          <ac:chgData name="Paulin roussel" userId="4b78a1cb2b1a357e" providerId="LiveId" clId="{C9646E91-D0AB-4BCE-BA58-65221D429148}" dt="2023-04-26T14:08:07.800" v="1104"/>
          <ac:spMkLst>
            <pc:docMk/>
            <pc:sldMk cId="0" sldId="259"/>
            <ac:spMk id="59" creationId="{9A409F4D-D032-214B-1DE0-0CFEA641D1ED}"/>
          </ac:spMkLst>
        </pc:spChg>
        <pc:spChg chg="mod">
          <ac:chgData name="Paulin roussel" userId="4b78a1cb2b1a357e" providerId="LiveId" clId="{C9646E91-D0AB-4BCE-BA58-65221D429148}" dt="2023-04-26T14:08:07.800" v="1104"/>
          <ac:spMkLst>
            <pc:docMk/>
            <pc:sldMk cId="0" sldId="259"/>
            <ac:spMk id="60" creationId="{C5D7F270-785C-0650-CDE8-6B730229B14A}"/>
          </ac:spMkLst>
        </pc:spChg>
        <pc:spChg chg="mod">
          <ac:chgData name="Paulin roussel" userId="4b78a1cb2b1a357e" providerId="LiveId" clId="{C9646E91-D0AB-4BCE-BA58-65221D429148}" dt="2023-04-26T14:08:07.800" v="1104"/>
          <ac:spMkLst>
            <pc:docMk/>
            <pc:sldMk cId="0" sldId="259"/>
            <ac:spMk id="61" creationId="{FEA12BBC-40F2-1252-3D31-3EFDB99938F0}"/>
          </ac:spMkLst>
        </pc:spChg>
        <pc:spChg chg="mod">
          <ac:chgData name="Paulin roussel" userId="4b78a1cb2b1a357e" providerId="LiveId" clId="{C9646E91-D0AB-4BCE-BA58-65221D429148}" dt="2023-04-26T14:08:07.800" v="1104"/>
          <ac:spMkLst>
            <pc:docMk/>
            <pc:sldMk cId="0" sldId="259"/>
            <ac:spMk id="62" creationId="{CF659AAF-8556-5601-0B2A-BF2B2A567259}"/>
          </ac:spMkLst>
        </pc:spChg>
        <pc:spChg chg="mod">
          <ac:chgData name="Paulin roussel" userId="4b78a1cb2b1a357e" providerId="LiveId" clId="{C9646E91-D0AB-4BCE-BA58-65221D429148}" dt="2023-04-26T14:08:07.800" v="1104"/>
          <ac:spMkLst>
            <pc:docMk/>
            <pc:sldMk cId="0" sldId="259"/>
            <ac:spMk id="63" creationId="{838E8E1A-56A9-BBBF-D006-2553167F7952}"/>
          </ac:spMkLst>
        </pc:spChg>
        <pc:spChg chg="mod">
          <ac:chgData name="Paulin roussel" userId="4b78a1cb2b1a357e" providerId="LiveId" clId="{C9646E91-D0AB-4BCE-BA58-65221D429148}" dt="2023-04-26T14:08:07.800" v="1104"/>
          <ac:spMkLst>
            <pc:docMk/>
            <pc:sldMk cId="0" sldId="259"/>
            <ac:spMk id="64" creationId="{42686196-416C-13D7-131F-8316D45282C8}"/>
          </ac:spMkLst>
        </pc:spChg>
        <pc:spChg chg="mod">
          <ac:chgData name="Paulin roussel" userId="4b78a1cb2b1a357e" providerId="LiveId" clId="{C9646E91-D0AB-4BCE-BA58-65221D429148}" dt="2023-04-26T14:08:07.800" v="1104"/>
          <ac:spMkLst>
            <pc:docMk/>
            <pc:sldMk cId="0" sldId="259"/>
            <ac:spMk id="65" creationId="{4F2ECCF0-2453-ACE9-BF28-B84A649ECD2F}"/>
          </ac:spMkLst>
        </pc:spChg>
        <pc:spChg chg="mod">
          <ac:chgData name="Paulin roussel" userId="4b78a1cb2b1a357e" providerId="LiveId" clId="{C9646E91-D0AB-4BCE-BA58-65221D429148}" dt="2023-04-26T14:11:31.712" v="1155" actId="207"/>
          <ac:spMkLst>
            <pc:docMk/>
            <pc:sldMk cId="0" sldId="259"/>
            <ac:spMk id="66" creationId="{58B974FC-1808-3ACE-6FA5-73925FE218A4}"/>
          </ac:spMkLst>
        </pc:spChg>
        <pc:spChg chg="add mod">
          <ac:chgData name="Paulin roussel" userId="4b78a1cb2b1a357e" providerId="LiveId" clId="{C9646E91-D0AB-4BCE-BA58-65221D429148}" dt="2023-04-26T14:09:13.739" v="1108" actId="1076"/>
          <ac:spMkLst>
            <pc:docMk/>
            <pc:sldMk cId="0" sldId="259"/>
            <ac:spMk id="67" creationId="{26B3CDD0-6C8E-BC57-D3F0-9FA1BA429265}"/>
          </ac:spMkLst>
        </pc:spChg>
        <pc:spChg chg="mod">
          <ac:chgData name="Paulin roussel" userId="4b78a1cb2b1a357e" providerId="LiveId" clId="{C9646E91-D0AB-4BCE-BA58-65221D429148}" dt="2023-04-26T14:09:05.889" v="1107"/>
          <ac:spMkLst>
            <pc:docMk/>
            <pc:sldMk cId="0" sldId="259"/>
            <ac:spMk id="69" creationId="{76885623-C1C0-7155-7DA1-4D63EC545B25}"/>
          </ac:spMkLst>
        </pc:spChg>
        <pc:spChg chg="mod">
          <ac:chgData name="Paulin roussel" userId="4b78a1cb2b1a357e" providerId="LiveId" clId="{C9646E91-D0AB-4BCE-BA58-65221D429148}" dt="2023-04-26T14:09:05.889" v="1107"/>
          <ac:spMkLst>
            <pc:docMk/>
            <pc:sldMk cId="0" sldId="259"/>
            <ac:spMk id="70" creationId="{EC8068F3-D378-F1AC-624A-D8DEB6D32A23}"/>
          </ac:spMkLst>
        </pc:spChg>
        <pc:spChg chg="mod ord">
          <ac:chgData name="Paulin roussel" userId="4b78a1cb2b1a357e" providerId="LiveId" clId="{C9646E91-D0AB-4BCE-BA58-65221D429148}" dt="2023-04-26T14:09:19.345" v="1110" actId="171"/>
          <ac:spMkLst>
            <pc:docMk/>
            <pc:sldMk cId="0" sldId="259"/>
            <ac:spMk id="71" creationId="{79790D38-CC89-F64A-2F42-5061FB8D0348}"/>
          </ac:spMkLst>
        </pc:spChg>
        <pc:spChg chg="mod">
          <ac:chgData name="Paulin roussel" userId="4b78a1cb2b1a357e" providerId="LiveId" clId="{C9646E91-D0AB-4BCE-BA58-65221D429148}" dt="2023-04-26T14:09:05.889" v="1107"/>
          <ac:spMkLst>
            <pc:docMk/>
            <pc:sldMk cId="0" sldId="259"/>
            <ac:spMk id="72" creationId="{6A52A897-D367-2D56-CB84-12A3778E595F}"/>
          </ac:spMkLst>
        </pc:spChg>
        <pc:spChg chg="mod">
          <ac:chgData name="Paulin roussel" userId="4b78a1cb2b1a357e" providerId="LiveId" clId="{C9646E91-D0AB-4BCE-BA58-65221D429148}" dt="2023-04-26T14:09:05.889" v="1107"/>
          <ac:spMkLst>
            <pc:docMk/>
            <pc:sldMk cId="0" sldId="259"/>
            <ac:spMk id="73" creationId="{FD91EFF3-17B4-76BC-769A-3364D77C3605}"/>
          </ac:spMkLst>
        </pc:spChg>
        <pc:spChg chg="mod">
          <ac:chgData name="Paulin roussel" userId="4b78a1cb2b1a357e" providerId="LiveId" clId="{C9646E91-D0AB-4BCE-BA58-65221D429148}" dt="2023-04-26T14:09:05.889" v="1107"/>
          <ac:spMkLst>
            <pc:docMk/>
            <pc:sldMk cId="0" sldId="259"/>
            <ac:spMk id="74" creationId="{F629AE32-262D-B231-70DB-17744D0DAEA5}"/>
          </ac:spMkLst>
        </pc:spChg>
        <pc:spChg chg="mod">
          <ac:chgData name="Paulin roussel" userId="4b78a1cb2b1a357e" providerId="LiveId" clId="{C9646E91-D0AB-4BCE-BA58-65221D429148}" dt="2023-04-26T14:09:05.889" v="1107"/>
          <ac:spMkLst>
            <pc:docMk/>
            <pc:sldMk cId="0" sldId="259"/>
            <ac:spMk id="75" creationId="{FA0615EB-EF52-C87F-ED35-986796DDFF64}"/>
          </ac:spMkLst>
        </pc:spChg>
        <pc:spChg chg="mod">
          <ac:chgData name="Paulin roussel" userId="4b78a1cb2b1a357e" providerId="LiveId" clId="{C9646E91-D0AB-4BCE-BA58-65221D429148}" dt="2023-04-26T14:09:05.889" v="1107"/>
          <ac:spMkLst>
            <pc:docMk/>
            <pc:sldMk cId="0" sldId="259"/>
            <ac:spMk id="76" creationId="{6E0D4FC2-9BCC-AA6C-150B-5D22555AB224}"/>
          </ac:spMkLst>
        </pc:spChg>
        <pc:spChg chg="mod">
          <ac:chgData name="Paulin roussel" userId="4b78a1cb2b1a357e" providerId="LiveId" clId="{C9646E91-D0AB-4BCE-BA58-65221D429148}" dt="2023-04-26T14:09:05.889" v="1107"/>
          <ac:spMkLst>
            <pc:docMk/>
            <pc:sldMk cId="0" sldId="259"/>
            <ac:spMk id="77" creationId="{FCC10A2D-BD59-E08A-1900-5F071DC6B167}"/>
          </ac:spMkLst>
        </pc:spChg>
        <pc:spChg chg="mod">
          <ac:chgData name="Paulin roussel" userId="4b78a1cb2b1a357e" providerId="LiveId" clId="{C9646E91-D0AB-4BCE-BA58-65221D429148}" dt="2023-04-26T14:09:05.889" v="1107"/>
          <ac:spMkLst>
            <pc:docMk/>
            <pc:sldMk cId="0" sldId="259"/>
            <ac:spMk id="78" creationId="{6D13E60D-DED7-F0D2-A9BD-E4CD6EAF4BD5}"/>
          </ac:spMkLst>
        </pc:spChg>
        <pc:spChg chg="mod">
          <ac:chgData name="Paulin roussel" userId="4b78a1cb2b1a357e" providerId="LiveId" clId="{C9646E91-D0AB-4BCE-BA58-65221D429148}" dt="2023-04-26T14:09:05.889" v="1107"/>
          <ac:spMkLst>
            <pc:docMk/>
            <pc:sldMk cId="0" sldId="259"/>
            <ac:spMk id="79" creationId="{6ED868D0-8437-8004-D454-72F8B26BE171}"/>
          </ac:spMkLst>
        </pc:spChg>
        <pc:spChg chg="mod">
          <ac:chgData name="Paulin roussel" userId="4b78a1cb2b1a357e" providerId="LiveId" clId="{C9646E91-D0AB-4BCE-BA58-65221D429148}" dt="2023-04-26T14:09:05.889" v="1107"/>
          <ac:spMkLst>
            <pc:docMk/>
            <pc:sldMk cId="0" sldId="259"/>
            <ac:spMk id="80" creationId="{AA5E1D3B-C463-61E0-D87D-F953DFC06C67}"/>
          </ac:spMkLst>
        </pc:spChg>
        <pc:spChg chg="mod">
          <ac:chgData name="Paulin roussel" userId="4b78a1cb2b1a357e" providerId="LiveId" clId="{C9646E91-D0AB-4BCE-BA58-65221D429148}" dt="2023-04-26T14:09:05.889" v="1107"/>
          <ac:spMkLst>
            <pc:docMk/>
            <pc:sldMk cId="0" sldId="259"/>
            <ac:spMk id="81" creationId="{EA54440F-80B7-24B4-1536-2B0164D4A823}"/>
          </ac:spMkLst>
        </pc:spChg>
        <pc:spChg chg="mod">
          <ac:chgData name="Paulin roussel" userId="4b78a1cb2b1a357e" providerId="LiveId" clId="{C9646E91-D0AB-4BCE-BA58-65221D429148}" dt="2023-04-26T14:09:05.889" v="1107"/>
          <ac:spMkLst>
            <pc:docMk/>
            <pc:sldMk cId="0" sldId="259"/>
            <ac:spMk id="82" creationId="{B8B35007-2A28-4FF0-9133-FCA8320FBA64}"/>
          </ac:spMkLst>
        </pc:spChg>
        <pc:spChg chg="mod">
          <ac:chgData name="Paulin roussel" userId="4b78a1cb2b1a357e" providerId="LiveId" clId="{C9646E91-D0AB-4BCE-BA58-65221D429148}" dt="2023-04-26T14:09:05.889" v="1107"/>
          <ac:spMkLst>
            <pc:docMk/>
            <pc:sldMk cId="0" sldId="259"/>
            <ac:spMk id="83" creationId="{D2DE55AB-9729-50E1-0F7F-D0F6C3D49AF0}"/>
          </ac:spMkLst>
        </pc:spChg>
        <pc:spChg chg="mod">
          <ac:chgData name="Paulin roussel" userId="4b78a1cb2b1a357e" providerId="LiveId" clId="{C9646E91-D0AB-4BCE-BA58-65221D429148}" dt="2023-04-26T14:12:57.439" v="1190" actId="207"/>
          <ac:spMkLst>
            <pc:docMk/>
            <pc:sldMk cId="0" sldId="259"/>
            <ac:spMk id="84" creationId="{B31ED50F-A498-4F82-AD4C-58291F51CB39}"/>
          </ac:spMkLst>
        </pc:spChg>
        <pc:spChg chg="del mod">
          <ac:chgData name="Paulin roussel" userId="4b78a1cb2b1a357e" providerId="LiveId" clId="{C9646E91-D0AB-4BCE-BA58-65221D429148}" dt="2023-04-27T20:09:06.845" v="2132" actId="478"/>
          <ac:spMkLst>
            <pc:docMk/>
            <pc:sldMk cId="0" sldId="259"/>
            <ac:spMk id="86" creationId="{A8C5A22D-9B64-6A4C-8FE2-53236B9624FC}"/>
          </ac:spMkLst>
        </pc:spChg>
        <pc:spChg chg="del mod">
          <ac:chgData name="Paulin roussel" userId="4b78a1cb2b1a357e" providerId="LiveId" clId="{C9646E91-D0AB-4BCE-BA58-65221D429148}" dt="2023-04-27T20:09:09.560" v="2133" actId="478"/>
          <ac:spMkLst>
            <pc:docMk/>
            <pc:sldMk cId="0" sldId="259"/>
            <ac:spMk id="87" creationId="{2D696517-6B12-30CB-2CF7-74A81BB99B93}"/>
          </ac:spMkLst>
        </pc:spChg>
        <pc:spChg chg="mod">
          <ac:chgData name="Paulin roussel" userId="4b78a1cb2b1a357e" providerId="LiveId" clId="{C9646E91-D0AB-4BCE-BA58-65221D429148}" dt="2023-04-26T14:10:08.087" v="1124"/>
          <ac:spMkLst>
            <pc:docMk/>
            <pc:sldMk cId="0" sldId="259"/>
            <ac:spMk id="88" creationId="{1CE7E180-0840-F3B0-7651-8D1E796C376A}"/>
          </ac:spMkLst>
        </pc:spChg>
        <pc:spChg chg="mod">
          <ac:chgData name="Paulin roussel" userId="4b78a1cb2b1a357e" providerId="LiveId" clId="{C9646E91-D0AB-4BCE-BA58-65221D429148}" dt="2023-04-26T14:10:08.087" v="1124"/>
          <ac:spMkLst>
            <pc:docMk/>
            <pc:sldMk cId="0" sldId="259"/>
            <ac:spMk id="89" creationId="{9A4CFE5C-D9E2-5DCD-11ED-EC47D6213CA7}"/>
          </ac:spMkLst>
        </pc:spChg>
        <pc:spChg chg="mod">
          <ac:chgData name="Paulin roussel" userId="4b78a1cb2b1a357e" providerId="LiveId" clId="{C9646E91-D0AB-4BCE-BA58-65221D429148}" dt="2023-04-26T14:10:08.087" v="1124"/>
          <ac:spMkLst>
            <pc:docMk/>
            <pc:sldMk cId="0" sldId="259"/>
            <ac:spMk id="90" creationId="{45223BF5-6F92-622D-A7AE-02835D0B6DCF}"/>
          </ac:spMkLst>
        </pc:spChg>
        <pc:spChg chg="mod">
          <ac:chgData name="Paulin roussel" userId="4b78a1cb2b1a357e" providerId="LiveId" clId="{C9646E91-D0AB-4BCE-BA58-65221D429148}" dt="2023-04-26T14:10:08.087" v="1124"/>
          <ac:spMkLst>
            <pc:docMk/>
            <pc:sldMk cId="0" sldId="259"/>
            <ac:spMk id="91" creationId="{91539ABF-7367-E23D-DCB4-97AFF07E05A4}"/>
          </ac:spMkLst>
        </pc:spChg>
        <pc:spChg chg="mod ord">
          <ac:chgData name="Paulin roussel" userId="4b78a1cb2b1a357e" providerId="LiveId" clId="{C9646E91-D0AB-4BCE-BA58-65221D429148}" dt="2023-04-27T20:16:00.072" v="2214" actId="1038"/>
          <ac:spMkLst>
            <pc:docMk/>
            <pc:sldMk cId="0" sldId="259"/>
            <ac:spMk id="92" creationId="{AE6238EC-F6AD-8474-22BD-5046D903DDC3}"/>
          </ac:spMkLst>
        </pc:spChg>
        <pc:spChg chg="mod">
          <ac:chgData name="Paulin roussel" userId="4b78a1cb2b1a357e" providerId="LiveId" clId="{C9646E91-D0AB-4BCE-BA58-65221D429148}" dt="2023-04-26T14:10:08.087" v="1124"/>
          <ac:spMkLst>
            <pc:docMk/>
            <pc:sldMk cId="0" sldId="259"/>
            <ac:spMk id="93" creationId="{933F9FB8-B479-4F06-EBAD-9F197EEA8942}"/>
          </ac:spMkLst>
        </pc:spChg>
        <pc:spChg chg="mod">
          <ac:chgData name="Paulin roussel" userId="4b78a1cb2b1a357e" providerId="LiveId" clId="{C9646E91-D0AB-4BCE-BA58-65221D429148}" dt="2023-04-26T14:10:08.087" v="1124"/>
          <ac:spMkLst>
            <pc:docMk/>
            <pc:sldMk cId="0" sldId="259"/>
            <ac:spMk id="94" creationId="{050FA3A2-09F9-0900-AA3E-CEB9BD1873DC}"/>
          </ac:spMkLst>
        </pc:spChg>
        <pc:spChg chg="mod">
          <ac:chgData name="Paulin roussel" userId="4b78a1cb2b1a357e" providerId="LiveId" clId="{C9646E91-D0AB-4BCE-BA58-65221D429148}" dt="2023-04-26T14:10:08.087" v="1124"/>
          <ac:spMkLst>
            <pc:docMk/>
            <pc:sldMk cId="0" sldId="259"/>
            <ac:spMk id="95" creationId="{FD8E3021-F1F1-E66A-8734-10DD74C4EDBF}"/>
          </ac:spMkLst>
        </pc:spChg>
        <pc:spChg chg="mod">
          <ac:chgData name="Paulin roussel" userId="4b78a1cb2b1a357e" providerId="LiveId" clId="{C9646E91-D0AB-4BCE-BA58-65221D429148}" dt="2023-04-26T14:10:08.087" v="1124"/>
          <ac:spMkLst>
            <pc:docMk/>
            <pc:sldMk cId="0" sldId="259"/>
            <ac:spMk id="96" creationId="{CFEF381D-77B5-B4F9-2771-25A432F289F0}"/>
          </ac:spMkLst>
        </pc:spChg>
        <pc:spChg chg="mod">
          <ac:chgData name="Paulin roussel" userId="4b78a1cb2b1a357e" providerId="LiveId" clId="{C9646E91-D0AB-4BCE-BA58-65221D429148}" dt="2023-04-26T14:10:08.087" v="1124"/>
          <ac:spMkLst>
            <pc:docMk/>
            <pc:sldMk cId="0" sldId="259"/>
            <ac:spMk id="97" creationId="{B3CC96F3-7367-F1EA-059D-E4CC6EC172E3}"/>
          </ac:spMkLst>
        </pc:spChg>
        <pc:spChg chg="mod">
          <ac:chgData name="Paulin roussel" userId="4b78a1cb2b1a357e" providerId="LiveId" clId="{C9646E91-D0AB-4BCE-BA58-65221D429148}" dt="2023-04-26T14:10:08.087" v="1124"/>
          <ac:spMkLst>
            <pc:docMk/>
            <pc:sldMk cId="0" sldId="259"/>
            <ac:spMk id="98" creationId="{F66295D7-BC85-1144-B4BE-A5477364915B}"/>
          </ac:spMkLst>
        </pc:spChg>
        <pc:spChg chg="mod">
          <ac:chgData name="Paulin roussel" userId="4b78a1cb2b1a357e" providerId="LiveId" clId="{C9646E91-D0AB-4BCE-BA58-65221D429148}" dt="2023-04-26T14:11:36.952" v="1157" actId="207"/>
          <ac:spMkLst>
            <pc:docMk/>
            <pc:sldMk cId="0" sldId="259"/>
            <ac:spMk id="99" creationId="{C3C3EAA8-87F8-328A-1468-2E735E84D3F0}"/>
          </ac:spMkLst>
        </pc:spChg>
        <pc:spChg chg="mod">
          <ac:chgData name="Paulin roussel" userId="4b78a1cb2b1a357e" providerId="LiveId" clId="{C9646E91-D0AB-4BCE-BA58-65221D429148}" dt="2023-04-27T20:16:09.753" v="2215" actId="1038"/>
          <ac:spMkLst>
            <pc:docMk/>
            <pc:sldMk cId="0" sldId="259"/>
            <ac:spMk id="100" creationId="{8D5E9249-A3CF-3642-CB95-CB27969C71D1}"/>
          </ac:spMkLst>
        </pc:spChg>
        <pc:spChg chg="mod">
          <ac:chgData name="Paulin roussel" userId="4b78a1cb2b1a357e" providerId="LiveId" clId="{C9646E91-D0AB-4BCE-BA58-65221D429148}" dt="2023-04-27T20:14:18.102" v="2208" actId="1038"/>
          <ac:spMkLst>
            <pc:docMk/>
            <pc:sldMk cId="0" sldId="259"/>
            <ac:spMk id="101" creationId="{15662FD1-6270-FC84-146C-8961A28C9207}"/>
          </ac:spMkLst>
        </pc:spChg>
        <pc:spChg chg="add mod ord">
          <ac:chgData name="Paulin roussel" userId="4b78a1cb2b1a357e" providerId="LiveId" clId="{C9646E91-D0AB-4BCE-BA58-65221D429148}" dt="2023-04-27T20:09:47.532" v="2151" actId="171"/>
          <ac:spMkLst>
            <pc:docMk/>
            <pc:sldMk cId="0" sldId="259"/>
            <ac:spMk id="102" creationId="{83C4D992-4B82-8812-B115-BC3F6A6637D1}"/>
          </ac:spMkLst>
        </pc:spChg>
        <pc:spChg chg="add mod">
          <ac:chgData name="Paulin roussel" userId="4b78a1cb2b1a357e" providerId="LiveId" clId="{C9646E91-D0AB-4BCE-BA58-65221D429148}" dt="2023-04-27T20:29:58.418" v="2244" actId="1076"/>
          <ac:spMkLst>
            <pc:docMk/>
            <pc:sldMk cId="0" sldId="259"/>
            <ac:spMk id="103" creationId="{88BCBCB9-3944-3A34-2B62-C4D2FF2B89F9}"/>
          </ac:spMkLst>
        </pc:spChg>
        <pc:spChg chg="add mod">
          <ac:chgData name="Paulin roussel" userId="4b78a1cb2b1a357e" providerId="LiveId" clId="{C9646E91-D0AB-4BCE-BA58-65221D429148}" dt="2023-04-27T20:30:12.891" v="2250" actId="1036"/>
          <ac:spMkLst>
            <pc:docMk/>
            <pc:sldMk cId="0" sldId="259"/>
            <ac:spMk id="104" creationId="{76BDBBB5-5950-4319-07CA-646BF999FC39}"/>
          </ac:spMkLst>
        </pc:spChg>
        <pc:spChg chg="add mod">
          <ac:chgData name="Paulin roussel" userId="4b78a1cb2b1a357e" providerId="LiveId" clId="{C9646E91-D0AB-4BCE-BA58-65221D429148}" dt="2023-04-27T20:30:11.794" v="2249" actId="1035"/>
          <ac:spMkLst>
            <pc:docMk/>
            <pc:sldMk cId="0" sldId="259"/>
            <ac:spMk id="105" creationId="{D8CE62A9-6447-1E08-145F-3C154EFA7CA8}"/>
          </ac:spMkLst>
        </pc:spChg>
        <pc:grpChg chg="add del mod ord">
          <ac:chgData name="Paulin roussel" userId="4b78a1cb2b1a357e" providerId="LiveId" clId="{C9646E91-D0AB-4BCE-BA58-65221D429148}" dt="2023-04-26T14:09:05.596" v="1106" actId="478"/>
          <ac:grpSpMkLst>
            <pc:docMk/>
            <pc:sldMk cId="0" sldId="259"/>
            <ac:grpSpMk id="15" creationId="{9540C118-E986-8F19-68A0-167CBEE9E751}"/>
          </ac:grpSpMkLst>
        </pc:grpChg>
        <pc:grpChg chg="add mod ord">
          <ac:chgData name="Paulin roussel" userId="4b78a1cb2b1a357e" providerId="LiveId" clId="{C9646E91-D0AB-4BCE-BA58-65221D429148}" dt="2023-04-27T20:23:33.074" v="2218" actId="1076"/>
          <ac:grpSpMkLst>
            <pc:docMk/>
            <pc:sldMk cId="0" sldId="259"/>
            <ac:grpSpMk id="32" creationId="{61B9A6E5-67D3-1433-65FC-E063BC9D263F}"/>
          </ac:grpSpMkLst>
        </pc:grpChg>
        <pc:grpChg chg="add mod">
          <ac:chgData name="Paulin roussel" userId="4b78a1cb2b1a357e" providerId="LiveId" clId="{C9646E91-D0AB-4BCE-BA58-65221D429148}" dt="2023-04-26T14:09:36.664" v="1120" actId="1035"/>
          <ac:grpSpMkLst>
            <pc:docMk/>
            <pc:sldMk cId="0" sldId="259"/>
            <ac:grpSpMk id="49" creationId="{5C543787-BD64-500F-F715-E9F207CE0A34}"/>
          </ac:grpSpMkLst>
        </pc:grpChg>
        <pc:grpChg chg="add mod">
          <ac:chgData name="Paulin roussel" userId="4b78a1cb2b1a357e" providerId="LiveId" clId="{C9646E91-D0AB-4BCE-BA58-65221D429148}" dt="2023-04-26T14:09:31.936" v="1116" actId="1036"/>
          <ac:grpSpMkLst>
            <pc:docMk/>
            <pc:sldMk cId="0" sldId="259"/>
            <ac:grpSpMk id="68" creationId="{718E50E4-F3F4-AA82-F64D-D92264D0FA14}"/>
          </ac:grpSpMkLst>
        </pc:grpChg>
        <pc:grpChg chg="add del mod ord">
          <ac:chgData name="Paulin roussel" userId="4b78a1cb2b1a357e" providerId="LiveId" clId="{C9646E91-D0AB-4BCE-BA58-65221D429148}" dt="2023-04-27T20:07:28.429" v="2086" actId="171"/>
          <ac:grpSpMkLst>
            <pc:docMk/>
            <pc:sldMk cId="0" sldId="259"/>
            <ac:grpSpMk id="85" creationId="{47F8520A-BD59-39A6-8C6B-EBBFC670A7D1}"/>
          </ac:grpSpMkLst>
        </pc:grpChg>
        <pc:picChg chg="mod">
          <ac:chgData name="Paulin roussel" userId="4b78a1cb2b1a357e" providerId="LiveId" clId="{C9646E91-D0AB-4BCE-BA58-65221D429148}" dt="2023-04-26T13:28:22.220" v="255" actId="14861"/>
          <ac:picMkLst>
            <pc:docMk/>
            <pc:sldMk cId="0" sldId="259"/>
            <ac:picMk id="2" creationId="{66C2DDAA-CF43-C063-989C-C984D8E677FE}"/>
          </ac:picMkLst>
        </pc:picChg>
        <pc:picChg chg="del">
          <ac:chgData name="Paulin roussel" userId="4b78a1cb2b1a357e" providerId="LiveId" clId="{C9646E91-D0AB-4BCE-BA58-65221D429148}" dt="2023-04-26T14:04:19.490" v="1062" actId="478"/>
          <ac:picMkLst>
            <pc:docMk/>
            <pc:sldMk cId="0" sldId="259"/>
            <ac:picMk id="3" creationId="{1B2BBE63-83F3-F262-45BB-3296F25781F0}"/>
          </ac:picMkLst>
        </pc:picChg>
        <pc:picChg chg="add del mod">
          <ac:chgData name="Paulin roussel" userId="4b78a1cb2b1a357e" providerId="LiveId" clId="{C9646E91-D0AB-4BCE-BA58-65221D429148}" dt="2023-04-26T14:06:35.335" v="1083" actId="478"/>
          <ac:picMkLst>
            <pc:docMk/>
            <pc:sldMk cId="0" sldId="259"/>
            <ac:picMk id="14" creationId="{4AFF6EC8-6A04-8DC3-4987-12F20CDF541D}"/>
          </ac:picMkLst>
        </pc:picChg>
      </pc:sldChg>
      <pc:sldChg chg="modSp mod modTransition">
        <pc:chgData name="Paulin roussel" userId="4b78a1cb2b1a357e" providerId="LiveId" clId="{C9646E91-D0AB-4BCE-BA58-65221D429148}" dt="2023-04-27T20:31:38.614" v="2268" actId="20577"/>
        <pc:sldMkLst>
          <pc:docMk/>
          <pc:sldMk cId="0" sldId="260"/>
        </pc:sldMkLst>
        <pc:spChg chg="mod">
          <ac:chgData name="Paulin roussel" userId="4b78a1cb2b1a357e" providerId="LiveId" clId="{C9646E91-D0AB-4BCE-BA58-65221D429148}" dt="2023-04-27T20:31:38.614" v="2268" actId="20577"/>
          <ac:spMkLst>
            <pc:docMk/>
            <pc:sldMk cId="0" sldId="260"/>
            <ac:spMk id="3" creationId="{4DC07C62-F159-5291-453B-086D96AFCFA5}"/>
          </ac:spMkLst>
        </pc:spChg>
      </pc:sldChg>
      <pc:sldChg chg="addSp delSp modSp mod modTransition">
        <pc:chgData name="Paulin roussel" userId="4b78a1cb2b1a357e" providerId="LiveId" clId="{C9646E91-D0AB-4BCE-BA58-65221D429148}" dt="2023-04-26T13:43:36.349" v="745"/>
        <pc:sldMkLst>
          <pc:docMk/>
          <pc:sldMk cId="0" sldId="261"/>
        </pc:sldMkLst>
        <pc:spChg chg="add del mod">
          <ac:chgData name="Paulin roussel" userId="4b78a1cb2b1a357e" providerId="LiveId" clId="{C9646E91-D0AB-4BCE-BA58-65221D429148}" dt="2023-04-26T13:40:12.081" v="460" actId="14861"/>
          <ac:spMkLst>
            <pc:docMk/>
            <pc:sldMk cId="0" sldId="261"/>
            <ac:spMk id="6" creationId="{86AEB23B-3029-4717-2484-4C13AFC7B930}"/>
          </ac:spMkLst>
        </pc:spChg>
        <pc:spChg chg="add del mod">
          <ac:chgData name="Paulin roussel" userId="4b78a1cb2b1a357e" providerId="LiveId" clId="{C9646E91-D0AB-4BCE-BA58-65221D429148}" dt="2023-04-26T13:40:12.081" v="460" actId="14861"/>
          <ac:spMkLst>
            <pc:docMk/>
            <pc:sldMk cId="0" sldId="261"/>
            <ac:spMk id="7" creationId="{BBE4D139-CAC9-1EA1-4F05-32F69C29B205}"/>
          </ac:spMkLst>
        </pc:spChg>
        <pc:spChg chg="add del mod">
          <ac:chgData name="Paulin roussel" userId="4b78a1cb2b1a357e" providerId="LiveId" clId="{C9646E91-D0AB-4BCE-BA58-65221D429148}" dt="2023-04-26T13:40:12.081" v="460" actId="14861"/>
          <ac:spMkLst>
            <pc:docMk/>
            <pc:sldMk cId="0" sldId="261"/>
            <ac:spMk id="8" creationId="{2087AB4F-E8E3-9DDE-7BA5-B119D961C57C}"/>
          </ac:spMkLst>
        </pc:spChg>
        <pc:spChg chg="add del">
          <ac:chgData name="Paulin roussel" userId="4b78a1cb2b1a357e" providerId="LiveId" clId="{C9646E91-D0AB-4BCE-BA58-65221D429148}" dt="2023-04-26T13:39:47.925" v="458" actId="478"/>
          <ac:spMkLst>
            <pc:docMk/>
            <pc:sldMk cId="0" sldId="261"/>
            <ac:spMk id="9" creationId="{541BF27B-5D61-D82F-C8D5-1FD005D46D4B}"/>
          </ac:spMkLst>
        </pc:spChg>
        <pc:spChg chg="add del mod">
          <ac:chgData name="Paulin roussel" userId="4b78a1cb2b1a357e" providerId="LiveId" clId="{C9646E91-D0AB-4BCE-BA58-65221D429148}" dt="2023-04-26T13:40:12.081" v="460" actId="14861"/>
          <ac:spMkLst>
            <pc:docMk/>
            <pc:sldMk cId="0" sldId="261"/>
            <ac:spMk id="18" creationId="{C74C3A2E-158E-CCCA-5456-0334B8E3CF1E}"/>
          </ac:spMkLst>
        </pc:spChg>
        <pc:grpChg chg="add del mod">
          <ac:chgData name="Paulin roussel" userId="4b78a1cb2b1a357e" providerId="LiveId" clId="{C9646E91-D0AB-4BCE-BA58-65221D429148}" dt="2023-04-26T13:40:12.081" v="460" actId="14861"/>
          <ac:grpSpMkLst>
            <pc:docMk/>
            <pc:sldMk cId="0" sldId="261"/>
            <ac:grpSpMk id="10" creationId="{D4C953D3-936E-FC5B-0D05-5218F13B1396}"/>
          </ac:grpSpMkLst>
        </pc:grpChg>
        <pc:grpChg chg="add del mod">
          <ac:chgData name="Paulin roussel" userId="4b78a1cb2b1a357e" providerId="LiveId" clId="{C9646E91-D0AB-4BCE-BA58-65221D429148}" dt="2023-04-26T13:40:12.081" v="460" actId="14861"/>
          <ac:grpSpMkLst>
            <pc:docMk/>
            <pc:sldMk cId="0" sldId="261"/>
            <ac:grpSpMk id="19" creationId="{9656DBA7-22C1-51ED-C185-CAB1CB71913D}"/>
          </ac:grpSpMkLst>
        </pc:grpChg>
        <pc:grpChg chg="add del mod">
          <ac:chgData name="Paulin roussel" userId="4b78a1cb2b1a357e" providerId="LiveId" clId="{C9646E91-D0AB-4BCE-BA58-65221D429148}" dt="2023-04-26T13:40:12.081" v="460" actId="14861"/>
          <ac:grpSpMkLst>
            <pc:docMk/>
            <pc:sldMk cId="0" sldId="261"/>
            <ac:grpSpMk id="22" creationId="{C3DA3BE8-BFF9-D9F4-A47C-41A550EC47F2}"/>
          </ac:grpSpMkLst>
        </pc:grpChg>
        <pc:picChg chg="mod">
          <ac:chgData name="Paulin roussel" userId="4b78a1cb2b1a357e" providerId="LiveId" clId="{C9646E91-D0AB-4BCE-BA58-65221D429148}" dt="2023-04-26T13:27:57.778" v="195" actId="14861"/>
          <ac:picMkLst>
            <pc:docMk/>
            <pc:sldMk cId="0" sldId="261"/>
            <ac:picMk id="4" creationId="{CE14BD04-BB9A-F9E6-7016-16BDAF26897C}"/>
          </ac:picMkLst>
        </pc:picChg>
        <pc:cxnChg chg="mod">
          <ac:chgData name="Paulin roussel" userId="4b78a1cb2b1a357e" providerId="LiveId" clId="{C9646E91-D0AB-4BCE-BA58-65221D429148}" dt="2023-04-26T13:43:36.349" v="745"/>
          <ac:cxnSpMkLst>
            <pc:docMk/>
            <pc:sldMk cId="0" sldId="261"/>
            <ac:cxnSpMk id="30" creationId="{08C8715A-9852-CBEC-2419-F0EA41C6EB50}"/>
          </ac:cxnSpMkLst>
        </pc:cxnChg>
      </pc:sldChg>
      <pc:sldChg chg="addSp delSp modSp mod modTransition">
        <pc:chgData name="Paulin roussel" userId="4b78a1cb2b1a357e" providerId="LiveId" clId="{C9646E91-D0AB-4BCE-BA58-65221D429148}" dt="2023-04-27T19:51:17.168" v="1804"/>
        <pc:sldMkLst>
          <pc:docMk/>
          <pc:sldMk cId="0" sldId="262"/>
        </pc:sldMkLst>
        <pc:spChg chg="del">
          <ac:chgData name="Paulin roussel" userId="4b78a1cb2b1a357e" providerId="LiveId" clId="{C9646E91-D0AB-4BCE-BA58-65221D429148}" dt="2023-04-26T13:39:50.218" v="459" actId="478"/>
          <ac:spMkLst>
            <pc:docMk/>
            <pc:sldMk cId="0" sldId="262"/>
            <ac:spMk id="6" creationId="{74FAA3D0-AF88-367F-2E52-7397573B3F64}"/>
          </ac:spMkLst>
        </pc:spChg>
        <pc:spChg chg="del">
          <ac:chgData name="Paulin roussel" userId="4b78a1cb2b1a357e" providerId="LiveId" clId="{C9646E91-D0AB-4BCE-BA58-65221D429148}" dt="2023-04-26T13:39:50.218" v="459" actId="478"/>
          <ac:spMkLst>
            <pc:docMk/>
            <pc:sldMk cId="0" sldId="262"/>
            <ac:spMk id="7" creationId="{8FD802EC-FA57-E84B-B824-4BB89D6F6E8D}"/>
          </ac:spMkLst>
        </pc:spChg>
        <pc:spChg chg="del">
          <ac:chgData name="Paulin roussel" userId="4b78a1cb2b1a357e" providerId="LiveId" clId="{C9646E91-D0AB-4BCE-BA58-65221D429148}" dt="2023-04-26T13:39:50.218" v="459" actId="478"/>
          <ac:spMkLst>
            <pc:docMk/>
            <pc:sldMk cId="0" sldId="262"/>
            <ac:spMk id="8" creationId="{36FCDA33-4A17-CFC1-564C-034E82FC0550}"/>
          </ac:spMkLst>
        </pc:spChg>
        <pc:spChg chg="del">
          <ac:chgData name="Paulin roussel" userId="4b78a1cb2b1a357e" providerId="LiveId" clId="{C9646E91-D0AB-4BCE-BA58-65221D429148}" dt="2023-04-26T13:39:50.218" v="459" actId="478"/>
          <ac:spMkLst>
            <pc:docMk/>
            <pc:sldMk cId="0" sldId="262"/>
            <ac:spMk id="9" creationId="{D90EDA9C-8FF1-394D-E095-0E737FCB6406}"/>
          </ac:spMkLst>
        </pc:spChg>
        <pc:spChg chg="del">
          <ac:chgData name="Paulin roussel" userId="4b78a1cb2b1a357e" providerId="LiveId" clId="{C9646E91-D0AB-4BCE-BA58-65221D429148}" dt="2023-04-26T13:39:50.218" v="459" actId="478"/>
          <ac:spMkLst>
            <pc:docMk/>
            <pc:sldMk cId="0" sldId="262"/>
            <ac:spMk id="18" creationId="{387421F0-8B42-8ACE-AF33-ACE10B77C3DD}"/>
          </ac:spMkLst>
        </pc:spChg>
        <pc:spChg chg="add mod">
          <ac:chgData name="Paulin roussel" userId="4b78a1cb2b1a357e" providerId="LiveId" clId="{C9646E91-D0AB-4BCE-BA58-65221D429148}" dt="2023-04-26T13:40:28.490" v="462"/>
          <ac:spMkLst>
            <pc:docMk/>
            <pc:sldMk cId="0" sldId="262"/>
            <ac:spMk id="31" creationId="{A6E2D8FA-2128-B381-001F-5BCB2E13576E}"/>
          </ac:spMkLst>
        </pc:spChg>
        <pc:spChg chg="add mod">
          <ac:chgData name="Paulin roussel" userId="4b78a1cb2b1a357e" providerId="LiveId" clId="{C9646E91-D0AB-4BCE-BA58-65221D429148}" dt="2023-04-26T13:42:04.571" v="729" actId="1035"/>
          <ac:spMkLst>
            <pc:docMk/>
            <pc:sldMk cId="0" sldId="262"/>
            <ac:spMk id="32" creationId="{43DD9644-78E7-9291-4FA6-7DD85487C946}"/>
          </ac:spMkLst>
        </pc:spChg>
        <pc:spChg chg="add mod">
          <ac:chgData name="Paulin roussel" userId="4b78a1cb2b1a357e" providerId="LiveId" clId="{C9646E91-D0AB-4BCE-BA58-65221D429148}" dt="2023-04-26T13:43:17.873" v="743" actId="688"/>
          <ac:spMkLst>
            <pc:docMk/>
            <pc:sldMk cId="0" sldId="262"/>
            <ac:spMk id="33" creationId="{0105441E-E0F3-02F7-FA40-3B05647C8CD2}"/>
          </ac:spMkLst>
        </pc:spChg>
        <pc:spChg chg="add mod">
          <ac:chgData name="Paulin roussel" userId="4b78a1cb2b1a357e" providerId="LiveId" clId="{C9646E91-D0AB-4BCE-BA58-65221D429148}" dt="2023-04-26T13:40:28.490" v="462"/>
          <ac:spMkLst>
            <pc:docMk/>
            <pc:sldMk cId="0" sldId="262"/>
            <ac:spMk id="34" creationId="{23E68EDF-6EAB-FD0C-5C2F-81CF4A1D6311}"/>
          </ac:spMkLst>
        </pc:spChg>
        <pc:spChg chg="mod">
          <ac:chgData name="Paulin roussel" userId="4b78a1cb2b1a357e" providerId="LiveId" clId="{C9646E91-D0AB-4BCE-BA58-65221D429148}" dt="2023-04-26T13:40:28.490" v="462"/>
          <ac:spMkLst>
            <pc:docMk/>
            <pc:sldMk cId="0" sldId="262"/>
            <ac:spMk id="36" creationId="{190784D6-8475-D100-E100-A00647260937}"/>
          </ac:spMkLst>
        </pc:spChg>
        <pc:spChg chg="mod">
          <ac:chgData name="Paulin roussel" userId="4b78a1cb2b1a357e" providerId="LiveId" clId="{C9646E91-D0AB-4BCE-BA58-65221D429148}" dt="2023-04-26T13:40:28.490" v="462"/>
          <ac:spMkLst>
            <pc:docMk/>
            <pc:sldMk cId="0" sldId="262"/>
            <ac:spMk id="37" creationId="{22370DBB-5F65-F60C-C11E-DCC25DB869E1}"/>
          </ac:spMkLst>
        </pc:spChg>
        <pc:spChg chg="mod">
          <ac:chgData name="Paulin roussel" userId="4b78a1cb2b1a357e" providerId="LiveId" clId="{C9646E91-D0AB-4BCE-BA58-65221D429148}" dt="2023-04-26T13:40:28.490" v="462"/>
          <ac:spMkLst>
            <pc:docMk/>
            <pc:sldMk cId="0" sldId="262"/>
            <ac:spMk id="38" creationId="{B575127E-6D1C-D2A3-3668-55F62DE54026}"/>
          </ac:spMkLst>
        </pc:spChg>
        <pc:spChg chg="mod">
          <ac:chgData name="Paulin roussel" userId="4b78a1cb2b1a357e" providerId="LiveId" clId="{C9646E91-D0AB-4BCE-BA58-65221D429148}" dt="2023-04-26T13:40:28.490" v="462"/>
          <ac:spMkLst>
            <pc:docMk/>
            <pc:sldMk cId="0" sldId="262"/>
            <ac:spMk id="39" creationId="{E4987779-27F2-0FF1-A46B-A15E3BE2FB58}"/>
          </ac:spMkLst>
        </pc:spChg>
        <pc:spChg chg="mod">
          <ac:chgData name="Paulin roussel" userId="4b78a1cb2b1a357e" providerId="LiveId" clId="{C9646E91-D0AB-4BCE-BA58-65221D429148}" dt="2023-04-26T13:40:28.490" v="462"/>
          <ac:spMkLst>
            <pc:docMk/>
            <pc:sldMk cId="0" sldId="262"/>
            <ac:spMk id="40" creationId="{95215FB5-8713-A18A-9ED5-AAEDE3A2B667}"/>
          </ac:spMkLst>
        </pc:spChg>
        <pc:spChg chg="mod">
          <ac:chgData name="Paulin roussel" userId="4b78a1cb2b1a357e" providerId="LiveId" clId="{C9646E91-D0AB-4BCE-BA58-65221D429148}" dt="2023-04-26T13:40:28.490" v="462"/>
          <ac:spMkLst>
            <pc:docMk/>
            <pc:sldMk cId="0" sldId="262"/>
            <ac:spMk id="41" creationId="{97686C32-253F-7219-33A2-9AA386E813DD}"/>
          </ac:spMkLst>
        </pc:spChg>
        <pc:spChg chg="mod">
          <ac:chgData name="Paulin roussel" userId="4b78a1cb2b1a357e" providerId="LiveId" clId="{C9646E91-D0AB-4BCE-BA58-65221D429148}" dt="2023-04-26T13:40:28.490" v="462"/>
          <ac:spMkLst>
            <pc:docMk/>
            <pc:sldMk cId="0" sldId="262"/>
            <ac:spMk id="42" creationId="{4B0D9AC5-F643-B0FB-F326-37A7A127A719}"/>
          </ac:spMkLst>
        </pc:spChg>
        <pc:spChg chg="add del mod">
          <ac:chgData name="Paulin roussel" userId="4b78a1cb2b1a357e" providerId="LiveId" clId="{C9646E91-D0AB-4BCE-BA58-65221D429148}" dt="2023-04-26T13:41:32.245" v="675" actId="478"/>
          <ac:spMkLst>
            <pc:docMk/>
            <pc:sldMk cId="0" sldId="262"/>
            <ac:spMk id="43" creationId="{2E48F84E-4C2C-690A-BF09-B6F4199F488C}"/>
          </ac:spMkLst>
        </pc:spChg>
        <pc:spChg chg="mod">
          <ac:chgData name="Paulin roussel" userId="4b78a1cb2b1a357e" providerId="LiveId" clId="{C9646E91-D0AB-4BCE-BA58-65221D429148}" dt="2023-04-26T13:40:28.490" v="462"/>
          <ac:spMkLst>
            <pc:docMk/>
            <pc:sldMk cId="0" sldId="262"/>
            <ac:spMk id="45" creationId="{6D81A92B-328B-0695-64FA-9242934D2255}"/>
          </ac:spMkLst>
        </pc:spChg>
        <pc:spChg chg="mod">
          <ac:chgData name="Paulin roussel" userId="4b78a1cb2b1a357e" providerId="LiveId" clId="{C9646E91-D0AB-4BCE-BA58-65221D429148}" dt="2023-04-26T13:40:28.490" v="462"/>
          <ac:spMkLst>
            <pc:docMk/>
            <pc:sldMk cId="0" sldId="262"/>
            <ac:spMk id="46" creationId="{72C323CF-35FA-C4E7-2070-933385C68F7E}"/>
          </ac:spMkLst>
        </pc:spChg>
        <pc:spChg chg="mod">
          <ac:chgData name="Paulin roussel" userId="4b78a1cb2b1a357e" providerId="LiveId" clId="{C9646E91-D0AB-4BCE-BA58-65221D429148}" dt="2023-04-26T13:40:28.490" v="462"/>
          <ac:spMkLst>
            <pc:docMk/>
            <pc:sldMk cId="0" sldId="262"/>
            <ac:spMk id="48" creationId="{1FD66DAF-EC41-CA7C-B948-28DEE1691488}"/>
          </ac:spMkLst>
        </pc:spChg>
        <pc:spChg chg="mod">
          <ac:chgData name="Paulin roussel" userId="4b78a1cb2b1a357e" providerId="LiveId" clId="{C9646E91-D0AB-4BCE-BA58-65221D429148}" dt="2023-04-26T13:40:28.490" v="462"/>
          <ac:spMkLst>
            <pc:docMk/>
            <pc:sldMk cId="0" sldId="262"/>
            <ac:spMk id="49" creationId="{B98BD89D-5FE7-9C68-993F-4D02C756B36F}"/>
          </ac:spMkLst>
        </pc:spChg>
        <pc:spChg chg="mod">
          <ac:chgData name="Paulin roussel" userId="4b78a1cb2b1a357e" providerId="LiveId" clId="{C9646E91-D0AB-4BCE-BA58-65221D429148}" dt="2023-04-26T13:40:28.490" v="462"/>
          <ac:spMkLst>
            <pc:docMk/>
            <pc:sldMk cId="0" sldId="262"/>
            <ac:spMk id="50" creationId="{E54640DB-C4F4-70BA-7004-F1BB02103BA1}"/>
          </ac:spMkLst>
        </pc:spChg>
        <pc:spChg chg="mod">
          <ac:chgData name="Paulin roussel" userId="4b78a1cb2b1a357e" providerId="LiveId" clId="{C9646E91-D0AB-4BCE-BA58-65221D429148}" dt="2023-04-26T13:40:28.490" v="462"/>
          <ac:spMkLst>
            <pc:docMk/>
            <pc:sldMk cId="0" sldId="262"/>
            <ac:spMk id="51" creationId="{76B8A5D5-A493-8D30-5682-435E449729BA}"/>
          </ac:spMkLst>
        </pc:spChg>
        <pc:spChg chg="mod">
          <ac:chgData name="Paulin roussel" userId="4b78a1cb2b1a357e" providerId="LiveId" clId="{C9646E91-D0AB-4BCE-BA58-65221D429148}" dt="2023-04-26T13:40:28.490" v="462"/>
          <ac:spMkLst>
            <pc:docMk/>
            <pc:sldMk cId="0" sldId="262"/>
            <ac:spMk id="52" creationId="{D679A3C9-4F91-D115-0588-A35A2BD3EB64}"/>
          </ac:spMkLst>
        </pc:spChg>
        <pc:spChg chg="mod">
          <ac:chgData name="Paulin roussel" userId="4b78a1cb2b1a357e" providerId="LiveId" clId="{C9646E91-D0AB-4BCE-BA58-65221D429148}" dt="2023-04-26T13:40:28.490" v="462"/>
          <ac:spMkLst>
            <pc:docMk/>
            <pc:sldMk cId="0" sldId="262"/>
            <ac:spMk id="53" creationId="{AD455431-AE35-1352-B58B-4DCDABA60290}"/>
          </ac:spMkLst>
        </pc:spChg>
        <pc:spChg chg="mod">
          <ac:chgData name="Paulin roussel" userId="4b78a1cb2b1a357e" providerId="LiveId" clId="{C9646E91-D0AB-4BCE-BA58-65221D429148}" dt="2023-04-26T13:40:28.490" v="462"/>
          <ac:spMkLst>
            <pc:docMk/>
            <pc:sldMk cId="0" sldId="262"/>
            <ac:spMk id="54" creationId="{B098CE36-00DA-CB91-9713-2F3ABCAE7D0B}"/>
          </ac:spMkLst>
        </pc:spChg>
        <pc:spChg chg="add mod ord">
          <ac:chgData name="Paulin roussel" userId="4b78a1cb2b1a357e" providerId="LiveId" clId="{C9646E91-D0AB-4BCE-BA58-65221D429148}" dt="2023-04-26T13:42:14.861" v="731" actId="1038"/>
          <ac:spMkLst>
            <pc:docMk/>
            <pc:sldMk cId="0" sldId="262"/>
            <ac:spMk id="55" creationId="{29798094-BDF4-CAD5-4485-C61E25635370}"/>
          </ac:spMkLst>
        </pc:spChg>
        <pc:grpChg chg="del">
          <ac:chgData name="Paulin roussel" userId="4b78a1cb2b1a357e" providerId="LiveId" clId="{C9646E91-D0AB-4BCE-BA58-65221D429148}" dt="2023-04-26T13:39:50.218" v="459" actId="478"/>
          <ac:grpSpMkLst>
            <pc:docMk/>
            <pc:sldMk cId="0" sldId="262"/>
            <ac:grpSpMk id="10" creationId="{F4C65E4C-A6D9-D151-056E-001E86B1045D}"/>
          </ac:grpSpMkLst>
        </pc:grpChg>
        <pc:grpChg chg="del">
          <ac:chgData name="Paulin roussel" userId="4b78a1cb2b1a357e" providerId="LiveId" clId="{C9646E91-D0AB-4BCE-BA58-65221D429148}" dt="2023-04-26T13:39:50.218" v="459" actId="478"/>
          <ac:grpSpMkLst>
            <pc:docMk/>
            <pc:sldMk cId="0" sldId="262"/>
            <ac:grpSpMk id="19" creationId="{8DF15F79-0449-D82D-C5C7-53E3CA8609A6}"/>
          </ac:grpSpMkLst>
        </pc:grpChg>
        <pc:grpChg chg="del">
          <ac:chgData name="Paulin roussel" userId="4b78a1cb2b1a357e" providerId="LiveId" clId="{C9646E91-D0AB-4BCE-BA58-65221D429148}" dt="2023-04-26T13:39:50.218" v="459" actId="478"/>
          <ac:grpSpMkLst>
            <pc:docMk/>
            <pc:sldMk cId="0" sldId="262"/>
            <ac:grpSpMk id="22" creationId="{207AA8A2-8D20-8624-DF12-EC44A5079B9B}"/>
          </ac:grpSpMkLst>
        </pc:grpChg>
        <pc:grpChg chg="add mod">
          <ac:chgData name="Paulin roussel" userId="4b78a1cb2b1a357e" providerId="LiveId" clId="{C9646E91-D0AB-4BCE-BA58-65221D429148}" dt="2023-04-26T13:41:08.251" v="668" actId="1037"/>
          <ac:grpSpMkLst>
            <pc:docMk/>
            <pc:sldMk cId="0" sldId="262"/>
            <ac:grpSpMk id="35" creationId="{FE02F8E9-1948-9469-A58B-D8894C46292B}"/>
          </ac:grpSpMkLst>
        </pc:grpChg>
        <pc:grpChg chg="add mod">
          <ac:chgData name="Paulin roussel" userId="4b78a1cb2b1a357e" providerId="LiveId" clId="{C9646E91-D0AB-4BCE-BA58-65221D429148}" dt="2023-04-26T13:42:39.311" v="736" actId="688"/>
          <ac:grpSpMkLst>
            <pc:docMk/>
            <pc:sldMk cId="0" sldId="262"/>
            <ac:grpSpMk id="44" creationId="{513DE22F-9686-72D9-5681-134223F61EEB}"/>
          </ac:grpSpMkLst>
        </pc:grpChg>
        <pc:grpChg chg="add mod">
          <ac:chgData name="Paulin roussel" userId="4b78a1cb2b1a357e" providerId="LiveId" clId="{C9646E91-D0AB-4BCE-BA58-65221D429148}" dt="2023-04-26T13:40:57.158" v="617" actId="1038"/>
          <ac:grpSpMkLst>
            <pc:docMk/>
            <pc:sldMk cId="0" sldId="262"/>
            <ac:grpSpMk id="47" creationId="{6AB0075E-94BA-2989-EFDA-045871440EE1}"/>
          </ac:grpSpMkLst>
        </pc:grpChg>
        <pc:picChg chg="mod">
          <ac:chgData name="Paulin roussel" userId="4b78a1cb2b1a357e" providerId="LiveId" clId="{C9646E91-D0AB-4BCE-BA58-65221D429148}" dt="2023-04-26T13:28:06.406" v="215" actId="14861"/>
          <ac:picMkLst>
            <pc:docMk/>
            <pc:sldMk cId="0" sldId="262"/>
            <ac:picMk id="4" creationId="{7A2232DB-4F07-8B99-9DF4-39AF41D1EDF7}"/>
          </ac:picMkLst>
        </pc:picChg>
        <pc:cxnChg chg="mod">
          <ac:chgData name="Paulin roussel" userId="4b78a1cb2b1a357e" providerId="LiveId" clId="{C9646E91-D0AB-4BCE-BA58-65221D429148}" dt="2023-04-26T13:43:42.906" v="746"/>
          <ac:cxnSpMkLst>
            <pc:docMk/>
            <pc:sldMk cId="0" sldId="262"/>
            <ac:cxnSpMk id="30" creationId="{1213C69B-AF2A-1427-71E4-49F552C65519}"/>
          </ac:cxnSpMkLst>
        </pc:cxnChg>
      </pc:sldChg>
      <pc:sldChg chg="addSp delSp modSp mod modTransition">
        <pc:chgData name="Paulin roussel" userId="4b78a1cb2b1a357e" providerId="LiveId" clId="{C9646E91-D0AB-4BCE-BA58-65221D429148}" dt="2023-04-27T20:36:29.795" v="2274"/>
        <pc:sldMkLst>
          <pc:docMk/>
          <pc:sldMk cId="0" sldId="263"/>
        </pc:sldMkLst>
        <pc:spChg chg="del">
          <ac:chgData name="Paulin roussel" userId="4b78a1cb2b1a357e" providerId="LiveId" clId="{C9646E91-D0AB-4BCE-BA58-65221D429148}" dt="2023-04-26T13:39:26.286" v="455" actId="478"/>
          <ac:spMkLst>
            <pc:docMk/>
            <pc:sldMk cId="0" sldId="263"/>
            <ac:spMk id="6" creationId="{C7961E0D-1BC1-9352-027C-5A0107F248B6}"/>
          </ac:spMkLst>
        </pc:spChg>
        <pc:spChg chg="del">
          <ac:chgData name="Paulin roussel" userId="4b78a1cb2b1a357e" providerId="LiveId" clId="{C9646E91-D0AB-4BCE-BA58-65221D429148}" dt="2023-04-26T13:39:26.286" v="455" actId="478"/>
          <ac:spMkLst>
            <pc:docMk/>
            <pc:sldMk cId="0" sldId="263"/>
            <ac:spMk id="7" creationId="{5831B135-5F9D-96BA-E47D-7B02BAFEC2BE}"/>
          </ac:spMkLst>
        </pc:spChg>
        <pc:spChg chg="del">
          <ac:chgData name="Paulin roussel" userId="4b78a1cb2b1a357e" providerId="LiveId" clId="{C9646E91-D0AB-4BCE-BA58-65221D429148}" dt="2023-04-26T13:39:26.286" v="455" actId="478"/>
          <ac:spMkLst>
            <pc:docMk/>
            <pc:sldMk cId="0" sldId="263"/>
            <ac:spMk id="8" creationId="{A7BC1F8C-50EA-5B04-4F2F-B5D72B8FD1AF}"/>
          </ac:spMkLst>
        </pc:spChg>
        <pc:spChg chg="del">
          <ac:chgData name="Paulin roussel" userId="4b78a1cb2b1a357e" providerId="LiveId" clId="{C9646E91-D0AB-4BCE-BA58-65221D429148}" dt="2023-04-26T13:39:27.930" v="456" actId="478"/>
          <ac:spMkLst>
            <pc:docMk/>
            <pc:sldMk cId="0" sldId="263"/>
            <ac:spMk id="9" creationId="{F8CCF972-C797-05FD-EB4A-36F3E0F71D15}"/>
          </ac:spMkLst>
        </pc:spChg>
        <pc:spChg chg="del">
          <ac:chgData name="Paulin roussel" userId="4b78a1cb2b1a357e" providerId="LiveId" clId="{C9646E91-D0AB-4BCE-BA58-65221D429148}" dt="2023-04-26T13:39:26.286" v="455" actId="478"/>
          <ac:spMkLst>
            <pc:docMk/>
            <pc:sldMk cId="0" sldId="263"/>
            <ac:spMk id="18" creationId="{311A3125-E670-279D-82C2-A3B846CABC4C}"/>
          </ac:spMkLst>
        </pc:spChg>
        <pc:spChg chg="add mod">
          <ac:chgData name="Paulin roussel" userId="4b78a1cb2b1a357e" providerId="LiveId" clId="{C9646E91-D0AB-4BCE-BA58-65221D429148}" dt="2023-04-26T13:40:26.253" v="461"/>
          <ac:spMkLst>
            <pc:docMk/>
            <pc:sldMk cId="0" sldId="263"/>
            <ac:spMk id="31" creationId="{A583DD60-993D-BC52-CACA-202059643855}"/>
          </ac:spMkLst>
        </pc:spChg>
        <pc:spChg chg="add mod">
          <ac:chgData name="Paulin roussel" userId="4b78a1cb2b1a357e" providerId="LiveId" clId="{C9646E91-D0AB-4BCE-BA58-65221D429148}" dt="2023-04-26T13:40:26.253" v="461"/>
          <ac:spMkLst>
            <pc:docMk/>
            <pc:sldMk cId="0" sldId="263"/>
            <ac:spMk id="32" creationId="{257FF975-C787-2F8C-5A42-107DD2C64D1B}"/>
          </ac:spMkLst>
        </pc:spChg>
        <pc:spChg chg="add mod">
          <ac:chgData name="Paulin roussel" userId="4b78a1cb2b1a357e" providerId="LiveId" clId="{C9646E91-D0AB-4BCE-BA58-65221D429148}" dt="2023-04-26T13:40:26.253" v="461"/>
          <ac:spMkLst>
            <pc:docMk/>
            <pc:sldMk cId="0" sldId="263"/>
            <ac:spMk id="33" creationId="{26D81940-140B-BE70-6E89-E390A41CEDEB}"/>
          </ac:spMkLst>
        </pc:spChg>
        <pc:spChg chg="add mod">
          <ac:chgData name="Paulin roussel" userId="4b78a1cb2b1a357e" providerId="LiveId" clId="{C9646E91-D0AB-4BCE-BA58-65221D429148}" dt="2023-04-26T13:40:26.253" v="461"/>
          <ac:spMkLst>
            <pc:docMk/>
            <pc:sldMk cId="0" sldId="263"/>
            <ac:spMk id="34" creationId="{C3DF998F-A28A-4262-9678-E016204A6285}"/>
          </ac:spMkLst>
        </pc:spChg>
        <pc:spChg chg="mod">
          <ac:chgData name="Paulin roussel" userId="4b78a1cb2b1a357e" providerId="LiveId" clId="{C9646E91-D0AB-4BCE-BA58-65221D429148}" dt="2023-04-26T13:40:26.253" v="461"/>
          <ac:spMkLst>
            <pc:docMk/>
            <pc:sldMk cId="0" sldId="263"/>
            <ac:spMk id="36" creationId="{2847AA7F-9F6E-585A-AA7F-0E7BC039E8B8}"/>
          </ac:spMkLst>
        </pc:spChg>
        <pc:spChg chg="mod">
          <ac:chgData name="Paulin roussel" userId="4b78a1cb2b1a357e" providerId="LiveId" clId="{C9646E91-D0AB-4BCE-BA58-65221D429148}" dt="2023-04-26T13:40:26.253" v="461"/>
          <ac:spMkLst>
            <pc:docMk/>
            <pc:sldMk cId="0" sldId="263"/>
            <ac:spMk id="37" creationId="{775AC260-2010-D5BA-29FD-75C897498A2A}"/>
          </ac:spMkLst>
        </pc:spChg>
        <pc:spChg chg="mod">
          <ac:chgData name="Paulin roussel" userId="4b78a1cb2b1a357e" providerId="LiveId" clId="{C9646E91-D0AB-4BCE-BA58-65221D429148}" dt="2023-04-26T13:40:26.253" v="461"/>
          <ac:spMkLst>
            <pc:docMk/>
            <pc:sldMk cId="0" sldId="263"/>
            <ac:spMk id="38" creationId="{D83E03AD-0604-D5BB-4E9A-6849FAD235EF}"/>
          </ac:spMkLst>
        </pc:spChg>
        <pc:spChg chg="mod">
          <ac:chgData name="Paulin roussel" userId="4b78a1cb2b1a357e" providerId="LiveId" clId="{C9646E91-D0AB-4BCE-BA58-65221D429148}" dt="2023-04-26T13:40:26.253" v="461"/>
          <ac:spMkLst>
            <pc:docMk/>
            <pc:sldMk cId="0" sldId="263"/>
            <ac:spMk id="39" creationId="{0637AF48-A4E0-977B-B977-DFC6BA676937}"/>
          </ac:spMkLst>
        </pc:spChg>
        <pc:spChg chg="mod">
          <ac:chgData name="Paulin roussel" userId="4b78a1cb2b1a357e" providerId="LiveId" clId="{C9646E91-D0AB-4BCE-BA58-65221D429148}" dt="2023-04-26T13:40:26.253" v="461"/>
          <ac:spMkLst>
            <pc:docMk/>
            <pc:sldMk cId="0" sldId="263"/>
            <ac:spMk id="40" creationId="{E36C488C-9B2E-0F2B-4157-C979190D35E1}"/>
          </ac:spMkLst>
        </pc:spChg>
        <pc:spChg chg="mod">
          <ac:chgData name="Paulin roussel" userId="4b78a1cb2b1a357e" providerId="LiveId" clId="{C9646E91-D0AB-4BCE-BA58-65221D429148}" dt="2023-04-26T13:40:26.253" v="461"/>
          <ac:spMkLst>
            <pc:docMk/>
            <pc:sldMk cId="0" sldId="263"/>
            <ac:spMk id="41" creationId="{CF05B9DA-3D14-E960-9B79-F818EB11E9DA}"/>
          </ac:spMkLst>
        </pc:spChg>
        <pc:spChg chg="mod">
          <ac:chgData name="Paulin roussel" userId="4b78a1cb2b1a357e" providerId="LiveId" clId="{C9646E91-D0AB-4BCE-BA58-65221D429148}" dt="2023-04-26T13:40:26.253" v="461"/>
          <ac:spMkLst>
            <pc:docMk/>
            <pc:sldMk cId="0" sldId="263"/>
            <ac:spMk id="42" creationId="{42D7F738-A2E0-526D-5963-A9514D37E6BD}"/>
          </ac:spMkLst>
        </pc:spChg>
        <pc:spChg chg="add mod">
          <ac:chgData name="Paulin roussel" userId="4b78a1cb2b1a357e" providerId="LiveId" clId="{C9646E91-D0AB-4BCE-BA58-65221D429148}" dt="2023-04-26T13:40:26.253" v="461"/>
          <ac:spMkLst>
            <pc:docMk/>
            <pc:sldMk cId="0" sldId="263"/>
            <ac:spMk id="43" creationId="{31896D76-E551-F760-4B56-D883A0161A80}"/>
          </ac:spMkLst>
        </pc:spChg>
        <pc:spChg chg="mod">
          <ac:chgData name="Paulin roussel" userId="4b78a1cb2b1a357e" providerId="LiveId" clId="{C9646E91-D0AB-4BCE-BA58-65221D429148}" dt="2023-04-26T13:40:26.253" v="461"/>
          <ac:spMkLst>
            <pc:docMk/>
            <pc:sldMk cId="0" sldId="263"/>
            <ac:spMk id="45" creationId="{B31D9842-319A-6B36-B08D-E27188F2368A}"/>
          </ac:spMkLst>
        </pc:spChg>
        <pc:spChg chg="mod">
          <ac:chgData name="Paulin roussel" userId="4b78a1cb2b1a357e" providerId="LiveId" clId="{C9646E91-D0AB-4BCE-BA58-65221D429148}" dt="2023-04-26T13:40:26.253" v="461"/>
          <ac:spMkLst>
            <pc:docMk/>
            <pc:sldMk cId="0" sldId="263"/>
            <ac:spMk id="46" creationId="{54E663DE-F50E-3025-72F5-B758053A8125}"/>
          </ac:spMkLst>
        </pc:spChg>
        <pc:spChg chg="mod">
          <ac:chgData name="Paulin roussel" userId="4b78a1cb2b1a357e" providerId="LiveId" clId="{C9646E91-D0AB-4BCE-BA58-65221D429148}" dt="2023-04-26T13:40:26.253" v="461"/>
          <ac:spMkLst>
            <pc:docMk/>
            <pc:sldMk cId="0" sldId="263"/>
            <ac:spMk id="48" creationId="{3139C6D9-1A20-F878-29F5-EF155904D4C6}"/>
          </ac:spMkLst>
        </pc:spChg>
        <pc:spChg chg="mod">
          <ac:chgData name="Paulin roussel" userId="4b78a1cb2b1a357e" providerId="LiveId" clId="{C9646E91-D0AB-4BCE-BA58-65221D429148}" dt="2023-04-26T13:40:26.253" v="461"/>
          <ac:spMkLst>
            <pc:docMk/>
            <pc:sldMk cId="0" sldId="263"/>
            <ac:spMk id="49" creationId="{9467FDD4-86A4-9156-3A39-C13F30A83B74}"/>
          </ac:spMkLst>
        </pc:spChg>
        <pc:spChg chg="mod">
          <ac:chgData name="Paulin roussel" userId="4b78a1cb2b1a357e" providerId="LiveId" clId="{C9646E91-D0AB-4BCE-BA58-65221D429148}" dt="2023-04-26T13:40:26.253" v="461"/>
          <ac:spMkLst>
            <pc:docMk/>
            <pc:sldMk cId="0" sldId="263"/>
            <ac:spMk id="50" creationId="{CCAC7EDF-14FF-4F3A-B772-2D47C034704A}"/>
          </ac:spMkLst>
        </pc:spChg>
        <pc:spChg chg="mod">
          <ac:chgData name="Paulin roussel" userId="4b78a1cb2b1a357e" providerId="LiveId" clId="{C9646E91-D0AB-4BCE-BA58-65221D429148}" dt="2023-04-26T13:40:26.253" v="461"/>
          <ac:spMkLst>
            <pc:docMk/>
            <pc:sldMk cId="0" sldId="263"/>
            <ac:spMk id="51" creationId="{2EDDA9C9-DA97-DF76-D65B-3C64F54AECA0}"/>
          </ac:spMkLst>
        </pc:spChg>
        <pc:spChg chg="mod">
          <ac:chgData name="Paulin roussel" userId="4b78a1cb2b1a357e" providerId="LiveId" clId="{C9646E91-D0AB-4BCE-BA58-65221D429148}" dt="2023-04-26T13:40:26.253" v="461"/>
          <ac:spMkLst>
            <pc:docMk/>
            <pc:sldMk cId="0" sldId="263"/>
            <ac:spMk id="52" creationId="{98D0749D-B0CD-75FB-80F9-1D72B84BA616}"/>
          </ac:spMkLst>
        </pc:spChg>
        <pc:spChg chg="mod">
          <ac:chgData name="Paulin roussel" userId="4b78a1cb2b1a357e" providerId="LiveId" clId="{C9646E91-D0AB-4BCE-BA58-65221D429148}" dt="2023-04-26T13:40:26.253" v="461"/>
          <ac:spMkLst>
            <pc:docMk/>
            <pc:sldMk cId="0" sldId="263"/>
            <ac:spMk id="53" creationId="{7C9DAD4A-9DAC-F945-7726-19CE696DA38E}"/>
          </ac:spMkLst>
        </pc:spChg>
        <pc:spChg chg="mod">
          <ac:chgData name="Paulin roussel" userId="4b78a1cb2b1a357e" providerId="LiveId" clId="{C9646E91-D0AB-4BCE-BA58-65221D429148}" dt="2023-04-26T13:40:26.253" v="461"/>
          <ac:spMkLst>
            <pc:docMk/>
            <pc:sldMk cId="0" sldId="263"/>
            <ac:spMk id="54" creationId="{393FF636-6B58-8AB8-BFB9-8D95F78A6EDC}"/>
          </ac:spMkLst>
        </pc:spChg>
        <pc:grpChg chg="del">
          <ac:chgData name="Paulin roussel" userId="4b78a1cb2b1a357e" providerId="LiveId" clId="{C9646E91-D0AB-4BCE-BA58-65221D429148}" dt="2023-04-26T13:39:26.286" v="455" actId="478"/>
          <ac:grpSpMkLst>
            <pc:docMk/>
            <pc:sldMk cId="0" sldId="263"/>
            <ac:grpSpMk id="10" creationId="{17997040-92DF-00EC-AA90-9DF5D5411174}"/>
          </ac:grpSpMkLst>
        </pc:grpChg>
        <pc:grpChg chg="del">
          <ac:chgData name="Paulin roussel" userId="4b78a1cb2b1a357e" providerId="LiveId" clId="{C9646E91-D0AB-4BCE-BA58-65221D429148}" dt="2023-04-26T13:39:26.286" v="455" actId="478"/>
          <ac:grpSpMkLst>
            <pc:docMk/>
            <pc:sldMk cId="0" sldId="263"/>
            <ac:grpSpMk id="19" creationId="{89937A3D-1F62-7CD1-5EC3-557B41BB207E}"/>
          </ac:grpSpMkLst>
        </pc:grpChg>
        <pc:grpChg chg="del">
          <ac:chgData name="Paulin roussel" userId="4b78a1cb2b1a357e" providerId="LiveId" clId="{C9646E91-D0AB-4BCE-BA58-65221D429148}" dt="2023-04-26T13:39:26.286" v="455" actId="478"/>
          <ac:grpSpMkLst>
            <pc:docMk/>
            <pc:sldMk cId="0" sldId="263"/>
            <ac:grpSpMk id="22" creationId="{0247971E-4D6D-16A6-1B4C-E8EE14BC9726}"/>
          </ac:grpSpMkLst>
        </pc:grpChg>
        <pc:grpChg chg="add mod">
          <ac:chgData name="Paulin roussel" userId="4b78a1cb2b1a357e" providerId="LiveId" clId="{C9646E91-D0AB-4BCE-BA58-65221D429148}" dt="2023-04-26T13:40:26.253" v="461"/>
          <ac:grpSpMkLst>
            <pc:docMk/>
            <pc:sldMk cId="0" sldId="263"/>
            <ac:grpSpMk id="35" creationId="{183333AA-6336-5893-39DB-4C0162F9D1E2}"/>
          </ac:grpSpMkLst>
        </pc:grpChg>
        <pc:grpChg chg="add mod">
          <ac:chgData name="Paulin roussel" userId="4b78a1cb2b1a357e" providerId="LiveId" clId="{C9646E91-D0AB-4BCE-BA58-65221D429148}" dt="2023-04-26T13:40:26.253" v="461"/>
          <ac:grpSpMkLst>
            <pc:docMk/>
            <pc:sldMk cId="0" sldId="263"/>
            <ac:grpSpMk id="44" creationId="{3A6DBAE9-8A3B-FE02-09F2-9169ED7BE068}"/>
          </ac:grpSpMkLst>
        </pc:grpChg>
        <pc:grpChg chg="add mod">
          <ac:chgData name="Paulin roussel" userId="4b78a1cb2b1a357e" providerId="LiveId" clId="{C9646E91-D0AB-4BCE-BA58-65221D429148}" dt="2023-04-26T13:40:26.253" v="461"/>
          <ac:grpSpMkLst>
            <pc:docMk/>
            <pc:sldMk cId="0" sldId="263"/>
            <ac:grpSpMk id="47" creationId="{64133A01-097F-2383-5FF4-F00D40F6443B}"/>
          </ac:grpSpMkLst>
        </pc:grpChg>
        <pc:picChg chg="mod">
          <ac:chgData name="Paulin roussel" userId="4b78a1cb2b1a357e" providerId="LiveId" clId="{C9646E91-D0AB-4BCE-BA58-65221D429148}" dt="2023-04-26T13:28:13.948" v="235" actId="14861"/>
          <ac:picMkLst>
            <pc:docMk/>
            <pc:sldMk cId="0" sldId="263"/>
            <ac:picMk id="4" creationId="{F1927225-E3FF-20B7-4F6D-3FDEEA35960C}"/>
          </ac:picMkLst>
        </pc:picChg>
        <pc:cxnChg chg="mod">
          <ac:chgData name="Paulin roussel" userId="4b78a1cb2b1a357e" providerId="LiveId" clId="{C9646E91-D0AB-4BCE-BA58-65221D429148}" dt="2023-04-26T13:43:51.987" v="747"/>
          <ac:cxnSpMkLst>
            <pc:docMk/>
            <pc:sldMk cId="0" sldId="263"/>
            <ac:cxnSpMk id="30" creationId="{9F142094-BE3A-3031-3022-33C9C6EC66E2}"/>
          </ac:cxnSpMkLst>
        </pc:cxnChg>
      </pc:sldChg>
      <pc:sldChg chg="addSp delSp modSp add mod ord modTransition modAnim">
        <pc:chgData name="Paulin roussel" userId="4b78a1cb2b1a357e" providerId="LiveId" clId="{C9646E91-D0AB-4BCE-BA58-65221D429148}" dt="2023-04-27T20:36:37.492" v="2278"/>
        <pc:sldMkLst>
          <pc:docMk/>
          <pc:sldMk cId="2880414027" sldId="264"/>
        </pc:sldMkLst>
        <pc:spChg chg="del">
          <ac:chgData name="Paulin roussel" userId="4b78a1cb2b1a357e" providerId="LiveId" clId="{C9646E91-D0AB-4BCE-BA58-65221D429148}" dt="2023-04-26T13:28:35.248" v="257" actId="478"/>
          <ac:spMkLst>
            <pc:docMk/>
            <pc:sldMk cId="2880414027" sldId="264"/>
            <ac:spMk id="3" creationId="{283CE907-0D70-47B1-7885-B1AE45FA38B6}"/>
          </ac:spMkLst>
        </pc:spChg>
        <pc:spChg chg="del">
          <ac:chgData name="Paulin roussel" userId="4b78a1cb2b1a357e" providerId="LiveId" clId="{C9646E91-D0AB-4BCE-BA58-65221D429148}" dt="2023-04-26T13:28:37.301" v="258" actId="478"/>
          <ac:spMkLst>
            <pc:docMk/>
            <pc:sldMk cId="2880414027" sldId="264"/>
            <ac:spMk id="4" creationId="{140D06BA-E45F-87AD-B226-FFBE8A75CC85}"/>
          </ac:spMkLst>
        </pc:spChg>
        <pc:spChg chg="del">
          <ac:chgData name="Paulin roussel" userId="4b78a1cb2b1a357e" providerId="LiveId" clId="{C9646E91-D0AB-4BCE-BA58-65221D429148}" dt="2023-04-26T13:28:37.301" v="258" actId="478"/>
          <ac:spMkLst>
            <pc:docMk/>
            <pc:sldMk cId="2880414027" sldId="264"/>
            <ac:spMk id="5" creationId="{7D2C962F-A907-1AD0-5A69-96C3DA95E45B}"/>
          </ac:spMkLst>
        </pc:spChg>
        <pc:spChg chg="del">
          <ac:chgData name="Paulin roussel" userId="4b78a1cb2b1a357e" providerId="LiveId" clId="{C9646E91-D0AB-4BCE-BA58-65221D429148}" dt="2023-04-26T13:28:52.250" v="263" actId="478"/>
          <ac:spMkLst>
            <pc:docMk/>
            <pc:sldMk cId="2880414027" sldId="264"/>
            <ac:spMk id="5" creationId="{F719A84B-E1A2-466E-065A-7D28A0F01B39}"/>
          </ac:spMkLst>
        </pc:spChg>
        <pc:spChg chg="del">
          <ac:chgData name="Paulin roussel" userId="4b78a1cb2b1a357e" providerId="LiveId" clId="{C9646E91-D0AB-4BCE-BA58-65221D429148}" dt="2023-04-26T13:28:52.250" v="263" actId="478"/>
          <ac:spMkLst>
            <pc:docMk/>
            <pc:sldMk cId="2880414027" sldId="264"/>
            <ac:spMk id="6" creationId="{4597CAC5-A7E7-C38F-FDB0-F28D5256D997}"/>
          </ac:spMkLst>
        </pc:spChg>
        <pc:spChg chg="del">
          <ac:chgData name="Paulin roussel" userId="4b78a1cb2b1a357e" providerId="LiveId" clId="{C9646E91-D0AB-4BCE-BA58-65221D429148}" dt="2023-04-26T13:28:37.301" v="258" actId="478"/>
          <ac:spMkLst>
            <pc:docMk/>
            <pc:sldMk cId="2880414027" sldId="264"/>
            <ac:spMk id="6" creationId="{5693FDBC-BA9C-6EF5-6365-CFA986468EDD}"/>
          </ac:spMkLst>
        </pc:spChg>
        <pc:spChg chg="del">
          <ac:chgData name="Paulin roussel" userId="4b78a1cb2b1a357e" providerId="LiveId" clId="{C9646E91-D0AB-4BCE-BA58-65221D429148}" dt="2023-04-26T13:28:37.301" v="258" actId="478"/>
          <ac:spMkLst>
            <pc:docMk/>
            <pc:sldMk cId="2880414027" sldId="264"/>
            <ac:spMk id="7" creationId="{37884068-EAF8-BD90-4DA4-C30B9C3207EA}"/>
          </ac:spMkLst>
        </pc:spChg>
        <pc:spChg chg="del">
          <ac:chgData name="Paulin roussel" userId="4b78a1cb2b1a357e" providerId="LiveId" clId="{C9646E91-D0AB-4BCE-BA58-65221D429148}" dt="2023-04-26T13:28:52.250" v="263" actId="478"/>
          <ac:spMkLst>
            <pc:docMk/>
            <pc:sldMk cId="2880414027" sldId="264"/>
            <ac:spMk id="7" creationId="{56DEBCB3-16BE-C5B1-8A01-D3A1DC540B92}"/>
          </ac:spMkLst>
        </pc:spChg>
        <pc:spChg chg="del">
          <ac:chgData name="Paulin roussel" userId="4b78a1cb2b1a357e" providerId="LiveId" clId="{C9646E91-D0AB-4BCE-BA58-65221D429148}" dt="2023-04-26T13:28:52.250" v="263" actId="478"/>
          <ac:spMkLst>
            <pc:docMk/>
            <pc:sldMk cId="2880414027" sldId="264"/>
            <ac:spMk id="8" creationId="{22491CF9-27C5-3F87-F19C-428E46648505}"/>
          </ac:spMkLst>
        </pc:spChg>
        <pc:spChg chg="del">
          <ac:chgData name="Paulin roussel" userId="4b78a1cb2b1a357e" providerId="LiveId" clId="{C9646E91-D0AB-4BCE-BA58-65221D429148}" dt="2023-04-26T13:28:37.301" v="258" actId="478"/>
          <ac:spMkLst>
            <pc:docMk/>
            <pc:sldMk cId="2880414027" sldId="264"/>
            <ac:spMk id="8" creationId="{D3FB0D88-76A0-6781-35C0-204E07EA88BE}"/>
          </ac:spMkLst>
        </pc:spChg>
        <pc:spChg chg="del">
          <ac:chgData name="Paulin roussel" userId="4b78a1cb2b1a357e" providerId="LiveId" clId="{C9646E91-D0AB-4BCE-BA58-65221D429148}" dt="2023-04-26T13:28:52.250" v="263" actId="478"/>
          <ac:spMkLst>
            <pc:docMk/>
            <pc:sldMk cId="2880414027" sldId="264"/>
            <ac:spMk id="9" creationId="{88E3A48F-B268-F8FE-8347-FE88A65DAA06}"/>
          </ac:spMkLst>
        </pc:spChg>
        <pc:spChg chg="del">
          <ac:chgData name="Paulin roussel" userId="4b78a1cb2b1a357e" providerId="LiveId" clId="{C9646E91-D0AB-4BCE-BA58-65221D429148}" dt="2023-04-26T13:28:37.301" v="258" actId="478"/>
          <ac:spMkLst>
            <pc:docMk/>
            <pc:sldMk cId="2880414027" sldId="264"/>
            <ac:spMk id="9" creationId="{DD3FCCF9-C47E-7662-7E4C-4594B5A4A123}"/>
          </ac:spMkLst>
        </pc:spChg>
        <pc:spChg chg="del">
          <ac:chgData name="Paulin roussel" userId="4b78a1cb2b1a357e" providerId="LiveId" clId="{C9646E91-D0AB-4BCE-BA58-65221D429148}" dt="2023-04-26T13:28:52.250" v="263" actId="478"/>
          <ac:spMkLst>
            <pc:docMk/>
            <pc:sldMk cId="2880414027" sldId="264"/>
            <ac:spMk id="10" creationId="{06CC3B94-E4CF-920D-B290-8E036FB626B0}"/>
          </ac:spMkLst>
        </pc:spChg>
        <pc:spChg chg="del">
          <ac:chgData name="Paulin roussel" userId="4b78a1cb2b1a357e" providerId="LiveId" clId="{C9646E91-D0AB-4BCE-BA58-65221D429148}" dt="2023-04-26T13:28:37.301" v="258" actId="478"/>
          <ac:spMkLst>
            <pc:docMk/>
            <pc:sldMk cId="2880414027" sldId="264"/>
            <ac:spMk id="10" creationId="{E1F2BB81-BA17-7D1E-4246-CCEB04BF5823}"/>
          </ac:spMkLst>
        </pc:spChg>
        <pc:spChg chg="del">
          <ac:chgData name="Paulin roussel" userId="4b78a1cb2b1a357e" providerId="LiveId" clId="{C9646E91-D0AB-4BCE-BA58-65221D429148}" dt="2023-04-26T13:28:37.301" v="258" actId="478"/>
          <ac:spMkLst>
            <pc:docMk/>
            <pc:sldMk cId="2880414027" sldId="264"/>
            <ac:spMk id="11" creationId="{74C4B283-734D-B3EB-CCEA-AD5A926C61E7}"/>
          </ac:spMkLst>
        </pc:spChg>
        <pc:spChg chg="del">
          <ac:chgData name="Paulin roussel" userId="4b78a1cb2b1a357e" providerId="LiveId" clId="{C9646E91-D0AB-4BCE-BA58-65221D429148}" dt="2023-04-26T13:28:52.250" v="263" actId="478"/>
          <ac:spMkLst>
            <pc:docMk/>
            <pc:sldMk cId="2880414027" sldId="264"/>
            <ac:spMk id="11" creationId="{DD13F999-4E4C-A54F-14AC-1512416AA071}"/>
          </ac:spMkLst>
        </pc:spChg>
        <pc:spChg chg="del">
          <ac:chgData name="Paulin roussel" userId="4b78a1cb2b1a357e" providerId="LiveId" clId="{C9646E91-D0AB-4BCE-BA58-65221D429148}" dt="2023-04-26T13:28:52.250" v="263" actId="478"/>
          <ac:spMkLst>
            <pc:docMk/>
            <pc:sldMk cId="2880414027" sldId="264"/>
            <ac:spMk id="12" creationId="{CF4287F9-AD0D-AA0B-CBF4-FA553D1601A9}"/>
          </ac:spMkLst>
        </pc:spChg>
        <pc:spChg chg="add mod topLvl">
          <ac:chgData name="Paulin roussel" userId="4b78a1cb2b1a357e" providerId="LiveId" clId="{C9646E91-D0AB-4BCE-BA58-65221D429148}" dt="2023-04-27T19:51:33.588" v="1809" actId="1036"/>
          <ac:spMkLst>
            <pc:docMk/>
            <pc:sldMk cId="2880414027" sldId="264"/>
            <ac:spMk id="13" creationId="{D6E3571E-535A-39DF-81BB-86B182F9AD94}"/>
          </ac:spMkLst>
        </pc:spChg>
        <pc:spChg chg="add del mod topLvl">
          <ac:chgData name="Paulin roussel" userId="4b78a1cb2b1a357e" providerId="LiveId" clId="{C9646E91-D0AB-4BCE-BA58-65221D429148}" dt="2023-04-26T13:45:19.208" v="751" actId="478"/>
          <ac:spMkLst>
            <pc:docMk/>
            <pc:sldMk cId="2880414027" sldId="264"/>
            <ac:spMk id="14" creationId="{2C3D3953-4C12-E068-E95D-84B6840490C6}"/>
          </ac:spMkLst>
        </pc:spChg>
        <pc:spChg chg="add del mod topLvl">
          <ac:chgData name="Paulin roussel" userId="4b78a1cb2b1a357e" providerId="LiveId" clId="{C9646E91-D0AB-4BCE-BA58-65221D429148}" dt="2023-04-26T13:45:19.829" v="752" actId="478"/>
          <ac:spMkLst>
            <pc:docMk/>
            <pc:sldMk cId="2880414027" sldId="264"/>
            <ac:spMk id="15" creationId="{0B383786-31F3-6DDC-188F-122807569AC1}"/>
          </ac:spMkLst>
        </pc:spChg>
        <pc:spChg chg="add del mod topLvl">
          <ac:chgData name="Paulin roussel" userId="4b78a1cb2b1a357e" providerId="LiveId" clId="{C9646E91-D0AB-4BCE-BA58-65221D429148}" dt="2023-04-26T13:45:20.197" v="753" actId="478"/>
          <ac:spMkLst>
            <pc:docMk/>
            <pc:sldMk cId="2880414027" sldId="264"/>
            <ac:spMk id="16" creationId="{9D410BEA-64FB-7E60-766C-F93677B5C7EE}"/>
          </ac:spMkLst>
        </pc:spChg>
        <pc:spChg chg="add del mod topLvl">
          <ac:chgData name="Paulin roussel" userId="4b78a1cb2b1a357e" providerId="LiveId" clId="{C9646E91-D0AB-4BCE-BA58-65221D429148}" dt="2023-04-26T13:45:20.932" v="754" actId="478"/>
          <ac:spMkLst>
            <pc:docMk/>
            <pc:sldMk cId="2880414027" sldId="264"/>
            <ac:spMk id="17" creationId="{6E688DD0-CF56-B674-BA3C-129E5E123B13}"/>
          </ac:spMkLst>
        </pc:spChg>
        <pc:spChg chg="add del mod">
          <ac:chgData name="Paulin roussel" userId="4b78a1cb2b1a357e" providerId="LiveId" clId="{C9646E91-D0AB-4BCE-BA58-65221D429148}" dt="2023-04-26T13:57:00.725" v="896" actId="478"/>
          <ac:spMkLst>
            <pc:docMk/>
            <pc:sldMk cId="2880414027" sldId="264"/>
            <ac:spMk id="19" creationId="{21B78B95-22BF-B5B1-8631-56D874E8215B}"/>
          </ac:spMkLst>
        </pc:spChg>
        <pc:grpChg chg="add del mod">
          <ac:chgData name="Paulin roussel" userId="4b78a1cb2b1a357e" providerId="LiveId" clId="{C9646E91-D0AB-4BCE-BA58-65221D429148}" dt="2023-04-26T13:34:04.449" v="416" actId="165"/>
          <ac:grpSpMkLst>
            <pc:docMk/>
            <pc:sldMk cId="2880414027" sldId="264"/>
            <ac:grpSpMk id="18" creationId="{D1D3A77E-6D5F-F1F9-41C7-FACFEB6CCD1F}"/>
          </ac:grpSpMkLst>
        </pc:grpChg>
        <pc:picChg chg="del">
          <ac:chgData name="Paulin roussel" userId="4b78a1cb2b1a357e" providerId="LiveId" clId="{C9646E91-D0AB-4BCE-BA58-65221D429148}" dt="2023-04-26T13:28:34.166" v="256" actId="478"/>
          <ac:picMkLst>
            <pc:docMk/>
            <pc:sldMk cId="2880414027" sldId="264"/>
            <ac:picMk id="2" creationId="{1F8DCC47-0E2C-B358-6AF7-AA8C005F985C}"/>
          </ac:picMkLst>
        </pc:picChg>
        <pc:picChg chg="del">
          <ac:chgData name="Paulin roussel" userId="4b78a1cb2b1a357e" providerId="LiveId" clId="{C9646E91-D0AB-4BCE-BA58-65221D429148}" dt="2023-04-26T13:28:52.250" v="263" actId="478"/>
          <ac:picMkLst>
            <pc:docMk/>
            <pc:sldMk cId="2880414027" sldId="264"/>
            <ac:picMk id="2" creationId="{66C2DDAA-CF43-C063-989C-C984D8E677FE}"/>
          </ac:picMkLst>
        </pc:picChg>
        <pc:picChg chg="del">
          <ac:chgData name="Paulin roussel" userId="4b78a1cb2b1a357e" providerId="LiveId" clId="{C9646E91-D0AB-4BCE-BA58-65221D429148}" dt="2023-04-26T13:28:52.250" v="263" actId="478"/>
          <ac:picMkLst>
            <pc:docMk/>
            <pc:sldMk cId="2880414027" sldId="264"/>
            <ac:picMk id="3" creationId="{1B2BBE63-83F3-F262-45BB-3296F25781F0}"/>
          </ac:picMkLst>
        </pc:picChg>
        <pc:picChg chg="add del mod">
          <ac:chgData name="Paulin roussel" userId="4b78a1cb2b1a357e" providerId="LiveId" clId="{C9646E91-D0AB-4BCE-BA58-65221D429148}" dt="2023-04-26T13:56:42.009" v="890" actId="21"/>
          <ac:picMkLst>
            <pc:docMk/>
            <pc:sldMk cId="2880414027" sldId="264"/>
            <ac:picMk id="21" creationId="{F5E2A0DA-17D8-817E-5CCA-C490F759E2A1}"/>
          </ac:picMkLst>
        </pc:picChg>
        <pc:picChg chg="add del">
          <ac:chgData name="Paulin roussel" userId="4b78a1cb2b1a357e" providerId="LiveId" clId="{C9646E91-D0AB-4BCE-BA58-65221D429148}" dt="2023-04-26T13:57:45.246" v="930" actId="478"/>
          <ac:picMkLst>
            <pc:docMk/>
            <pc:sldMk cId="2880414027" sldId="264"/>
            <ac:picMk id="23" creationId="{666FE09F-6381-3E0D-BE52-86C29F314163}"/>
          </ac:picMkLst>
        </pc:picChg>
        <pc:picChg chg="add del mod">
          <ac:chgData name="Paulin roussel" userId="4b78a1cb2b1a357e" providerId="LiveId" clId="{C9646E91-D0AB-4BCE-BA58-65221D429148}" dt="2023-04-26T13:58:08.336" v="937" actId="21"/>
          <ac:picMkLst>
            <pc:docMk/>
            <pc:sldMk cId="2880414027" sldId="264"/>
            <ac:picMk id="25" creationId="{C5B57FD4-A5AF-EDE9-F6C2-CA59F5FB4351}"/>
          </ac:picMkLst>
        </pc:picChg>
        <pc:picChg chg="add del mod">
          <ac:chgData name="Paulin roussel" userId="4b78a1cb2b1a357e" providerId="LiveId" clId="{C9646E91-D0AB-4BCE-BA58-65221D429148}" dt="2023-04-26T13:58:16.594" v="942"/>
          <ac:picMkLst>
            <pc:docMk/>
            <pc:sldMk cId="2880414027" sldId="264"/>
            <ac:picMk id="26" creationId="{9A71ADEF-ECAB-67DC-6A71-5AD2EF0BBAD2}"/>
          </ac:picMkLst>
        </pc:picChg>
        <pc:picChg chg="add del mod">
          <ac:chgData name="Paulin roussel" userId="4b78a1cb2b1a357e" providerId="LiveId" clId="{C9646E91-D0AB-4BCE-BA58-65221D429148}" dt="2023-04-26T13:59:04.576" v="979" actId="478"/>
          <ac:picMkLst>
            <pc:docMk/>
            <pc:sldMk cId="2880414027" sldId="264"/>
            <ac:picMk id="27" creationId="{E91DF451-64FC-83AF-CD74-0E8B7BEFFF26}"/>
          </ac:picMkLst>
        </pc:picChg>
        <pc:picChg chg="add mod">
          <ac:chgData name="Paulin roussel" userId="4b78a1cb2b1a357e" providerId="LiveId" clId="{C9646E91-D0AB-4BCE-BA58-65221D429148}" dt="2023-04-26T14:00:22.171" v="1046"/>
          <ac:picMkLst>
            <pc:docMk/>
            <pc:sldMk cId="2880414027" sldId="264"/>
            <ac:picMk id="28" creationId="{491E3AE9-49F9-89C4-9B5E-D5EC50118C79}"/>
          </ac:picMkLst>
        </pc:picChg>
        <pc:picChg chg="add mod topLvl">
          <ac:chgData name="Paulin roussel" userId="4b78a1cb2b1a357e" providerId="LiveId" clId="{C9646E91-D0AB-4BCE-BA58-65221D429148}" dt="2023-04-26T13:34:04.449" v="416" actId="165"/>
          <ac:picMkLst>
            <pc:docMk/>
            <pc:sldMk cId="2880414027" sldId="264"/>
            <ac:picMk id="1026" creationId="{F808516F-5644-AC66-CCD4-F36DF11582E3}"/>
          </ac:picMkLst>
        </pc:picChg>
      </pc:sldChg>
      <pc:sldChg chg="addSp delSp modSp add mod modTransition">
        <pc:chgData name="Paulin roussel" userId="4b78a1cb2b1a357e" providerId="LiveId" clId="{C9646E91-D0AB-4BCE-BA58-65221D429148}" dt="2023-04-27T20:36:41.700" v="2282"/>
        <pc:sldMkLst>
          <pc:docMk/>
          <pc:sldMk cId="702712015" sldId="265"/>
        </pc:sldMkLst>
        <pc:spChg chg="mod">
          <ac:chgData name="Paulin roussel" userId="4b78a1cb2b1a357e" providerId="LiveId" clId="{C9646E91-D0AB-4BCE-BA58-65221D429148}" dt="2023-04-26T13:54:38.899" v="865" actId="1037"/>
          <ac:spMkLst>
            <pc:docMk/>
            <pc:sldMk cId="702712015" sldId="265"/>
            <ac:spMk id="13" creationId="{D6E3571E-535A-39DF-81BB-86B182F9AD94}"/>
          </ac:spMkLst>
        </pc:spChg>
        <pc:spChg chg="del mod">
          <ac:chgData name="Paulin roussel" userId="4b78a1cb2b1a357e" providerId="LiveId" clId="{C9646E91-D0AB-4BCE-BA58-65221D429148}" dt="2023-04-26T13:56:57.988" v="895" actId="478"/>
          <ac:spMkLst>
            <pc:docMk/>
            <pc:sldMk cId="702712015" sldId="265"/>
            <ac:spMk id="19" creationId="{21B78B95-22BF-B5B1-8631-56D874E8215B}"/>
          </ac:spMkLst>
        </pc:spChg>
        <pc:picChg chg="add del mod ord">
          <ac:chgData name="Paulin roussel" userId="4b78a1cb2b1a357e" providerId="LiveId" clId="{C9646E91-D0AB-4BCE-BA58-65221D429148}" dt="2023-04-26T13:59:03.359" v="977" actId="478"/>
          <ac:picMkLst>
            <pc:docMk/>
            <pc:sldMk cId="702712015" sldId="265"/>
            <ac:picMk id="2" creationId="{59F3F20F-FB7D-E181-FD86-C60D1746B477}"/>
          </ac:picMkLst>
        </pc:picChg>
        <pc:picChg chg="add del mod">
          <ac:chgData name="Paulin roussel" userId="4b78a1cb2b1a357e" providerId="LiveId" clId="{C9646E91-D0AB-4BCE-BA58-65221D429148}" dt="2023-04-26T13:57:37.720" v="926" actId="21"/>
          <ac:picMkLst>
            <pc:docMk/>
            <pc:sldMk cId="702712015" sldId="265"/>
            <ac:picMk id="5" creationId="{BF0893EA-1F29-D346-4299-179ED1812EEF}"/>
          </ac:picMkLst>
        </pc:picChg>
        <pc:picChg chg="add del mod">
          <ac:chgData name="Paulin roussel" userId="4b78a1cb2b1a357e" providerId="LiveId" clId="{C9646E91-D0AB-4BCE-BA58-65221D429148}" dt="2023-04-26T13:58:13.939" v="940" actId="21"/>
          <ac:picMkLst>
            <pc:docMk/>
            <pc:sldMk cId="702712015" sldId="265"/>
            <ac:picMk id="6" creationId="{47A6718A-4EBB-0F1C-3417-1BAEA5ABC20E}"/>
          </ac:picMkLst>
        </pc:picChg>
        <pc:picChg chg="add del mod">
          <ac:chgData name="Paulin roussel" userId="4b78a1cb2b1a357e" providerId="LiveId" clId="{C9646E91-D0AB-4BCE-BA58-65221D429148}" dt="2023-04-26T13:58:20.480" v="945" actId="21"/>
          <ac:picMkLst>
            <pc:docMk/>
            <pc:sldMk cId="702712015" sldId="265"/>
            <ac:picMk id="7" creationId="{4C0CE2EB-E0A7-D046-2E2E-ACA0DE293DF6}"/>
          </ac:picMkLst>
        </pc:picChg>
        <pc:picChg chg="add mod">
          <ac:chgData name="Paulin roussel" userId="4b78a1cb2b1a357e" providerId="LiveId" clId="{C9646E91-D0AB-4BCE-BA58-65221D429148}" dt="2023-04-26T13:59:59.571" v="1036" actId="14861"/>
          <ac:picMkLst>
            <pc:docMk/>
            <pc:sldMk cId="702712015" sldId="265"/>
            <ac:picMk id="8" creationId="{1451A145-7760-649D-F07E-716EF3C04A2E}"/>
          </ac:picMkLst>
        </pc:picChg>
        <pc:picChg chg="add del mod">
          <ac:chgData name="Paulin roussel" userId="4b78a1cb2b1a357e" providerId="LiveId" clId="{C9646E91-D0AB-4BCE-BA58-65221D429148}" dt="2023-04-26T14:00:21.115" v="1045" actId="21"/>
          <ac:picMkLst>
            <pc:docMk/>
            <pc:sldMk cId="702712015" sldId="265"/>
            <ac:picMk id="10" creationId="{763E1A58-651B-5C24-7BDA-299F24E92B04}"/>
          </ac:picMkLst>
        </pc:picChg>
      </pc:sldChg>
      <pc:sldChg chg="modSp add del mod modTransition">
        <pc:chgData name="Paulin roussel" userId="4b78a1cb2b1a357e" providerId="LiveId" clId="{C9646E91-D0AB-4BCE-BA58-65221D429148}" dt="2023-04-26T13:46:50.732" v="792" actId="47"/>
        <pc:sldMkLst>
          <pc:docMk/>
          <pc:sldMk cId="2032145159" sldId="265"/>
        </pc:sldMkLst>
        <pc:spChg chg="mod">
          <ac:chgData name="Paulin roussel" userId="4b78a1cb2b1a357e" providerId="LiveId" clId="{C9646E91-D0AB-4BCE-BA58-65221D429148}" dt="2023-04-26T13:45:36.020" v="763" actId="1036"/>
          <ac:spMkLst>
            <pc:docMk/>
            <pc:sldMk cId="2032145159" sldId="265"/>
            <ac:spMk id="13" creationId="{D6E3571E-535A-39DF-81BB-86B182F9AD94}"/>
          </ac:spMkLst>
        </pc:spChg>
        <pc:spChg chg="mod">
          <ac:chgData name="Paulin roussel" userId="4b78a1cb2b1a357e" providerId="LiveId" clId="{C9646E91-D0AB-4BCE-BA58-65221D429148}" dt="2023-04-26T13:45:39.763" v="766" actId="20577"/>
          <ac:spMkLst>
            <pc:docMk/>
            <pc:sldMk cId="2032145159" sldId="265"/>
            <ac:spMk id="19" creationId="{21B78B95-22BF-B5B1-8631-56D874E8215B}"/>
          </ac:spMkLst>
        </pc:spChg>
      </pc:sldChg>
      <pc:sldChg chg="modSp add del mod modTransition">
        <pc:chgData name="Paulin roussel" userId="4b78a1cb2b1a357e" providerId="LiveId" clId="{C9646E91-D0AB-4BCE-BA58-65221D429148}" dt="2023-04-26T13:46:50.732" v="792" actId="47"/>
        <pc:sldMkLst>
          <pc:docMk/>
          <pc:sldMk cId="321682129" sldId="266"/>
        </pc:sldMkLst>
        <pc:spChg chg="mod">
          <ac:chgData name="Paulin roussel" userId="4b78a1cb2b1a357e" providerId="LiveId" clId="{C9646E91-D0AB-4BCE-BA58-65221D429148}" dt="2023-04-26T13:45:59.182" v="774" actId="1076"/>
          <ac:spMkLst>
            <pc:docMk/>
            <pc:sldMk cId="321682129" sldId="266"/>
            <ac:spMk id="13" creationId="{D6E3571E-535A-39DF-81BB-86B182F9AD94}"/>
          </ac:spMkLst>
        </pc:spChg>
        <pc:spChg chg="mod">
          <ac:chgData name="Paulin roussel" userId="4b78a1cb2b1a357e" providerId="LiveId" clId="{C9646E91-D0AB-4BCE-BA58-65221D429148}" dt="2023-04-26T13:45:43.408" v="768" actId="20577"/>
          <ac:spMkLst>
            <pc:docMk/>
            <pc:sldMk cId="321682129" sldId="266"/>
            <ac:spMk id="19" creationId="{21B78B95-22BF-B5B1-8631-56D874E8215B}"/>
          </ac:spMkLst>
        </pc:spChg>
      </pc:sldChg>
      <pc:sldChg chg="addSp delSp modSp add mod modTransition">
        <pc:chgData name="Paulin roussel" userId="4b78a1cb2b1a357e" providerId="LiveId" clId="{C9646E91-D0AB-4BCE-BA58-65221D429148}" dt="2023-04-27T20:36:43.630" v="2284"/>
        <pc:sldMkLst>
          <pc:docMk/>
          <pc:sldMk cId="2750404882" sldId="266"/>
        </pc:sldMkLst>
        <pc:spChg chg="mod">
          <ac:chgData name="Paulin roussel" userId="4b78a1cb2b1a357e" providerId="LiveId" clId="{C9646E91-D0AB-4BCE-BA58-65221D429148}" dt="2023-04-26T13:54:49.139" v="875" actId="1038"/>
          <ac:spMkLst>
            <pc:docMk/>
            <pc:sldMk cId="2750404882" sldId="266"/>
            <ac:spMk id="13" creationId="{D6E3571E-535A-39DF-81BB-86B182F9AD94}"/>
          </ac:spMkLst>
        </pc:spChg>
        <pc:spChg chg="del mod">
          <ac:chgData name="Paulin roussel" userId="4b78a1cb2b1a357e" providerId="LiveId" clId="{C9646E91-D0AB-4BCE-BA58-65221D429148}" dt="2023-04-26T13:57:03.215" v="897" actId="478"/>
          <ac:spMkLst>
            <pc:docMk/>
            <pc:sldMk cId="2750404882" sldId="266"/>
            <ac:spMk id="19" creationId="{21B78B95-22BF-B5B1-8631-56D874E8215B}"/>
          </ac:spMkLst>
        </pc:spChg>
        <pc:picChg chg="add del mod">
          <ac:chgData name="Paulin roussel" userId="4b78a1cb2b1a357e" providerId="LiveId" clId="{C9646E91-D0AB-4BCE-BA58-65221D429148}" dt="2023-04-26T13:58:33.150" v="950" actId="478"/>
          <ac:picMkLst>
            <pc:docMk/>
            <pc:sldMk cId="2750404882" sldId="266"/>
            <ac:picMk id="3" creationId="{A67C7E5B-D85F-B977-4A36-291EADBB8354}"/>
          </ac:picMkLst>
        </pc:picChg>
        <pc:picChg chg="add mod">
          <ac:chgData name="Paulin roussel" userId="4b78a1cb2b1a357e" providerId="LiveId" clId="{C9646E91-D0AB-4BCE-BA58-65221D429148}" dt="2023-04-26T13:58:52.670" v="976" actId="14861"/>
          <ac:picMkLst>
            <pc:docMk/>
            <pc:sldMk cId="2750404882" sldId="266"/>
            <ac:picMk id="6" creationId="{27D7F2E0-3E17-178A-FCCA-7C5475F305AB}"/>
          </ac:picMkLst>
        </pc:picChg>
        <pc:picChg chg="add del mod">
          <ac:chgData name="Paulin roussel" userId="4b78a1cb2b1a357e" providerId="LiveId" clId="{C9646E91-D0AB-4BCE-BA58-65221D429148}" dt="2023-04-26T13:59:15.940" v="985" actId="21"/>
          <ac:picMkLst>
            <pc:docMk/>
            <pc:sldMk cId="2750404882" sldId="266"/>
            <ac:picMk id="8" creationId="{FA6CD05A-D0BB-CCF0-A528-7CB1A1D9C65D}"/>
          </ac:picMkLst>
        </pc:picChg>
      </pc:sldChg>
      <pc:sldChg chg="addSp delSp modSp add mod modTransition">
        <pc:chgData name="Paulin roussel" userId="4b78a1cb2b1a357e" providerId="LiveId" clId="{C9646E91-D0AB-4BCE-BA58-65221D429148}" dt="2023-04-27T20:36:45.983" v="2286"/>
        <pc:sldMkLst>
          <pc:docMk/>
          <pc:sldMk cId="345150630" sldId="267"/>
        </pc:sldMkLst>
        <pc:spChg chg="mod">
          <ac:chgData name="Paulin roussel" userId="4b78a1cb2b1a357e" providerId="LiveId" clId="{C9646E91-D0AB-4BCE-BA58-65221D429148}" dt="2023-04-26T13:54:57.015" v="878" actId="1038"/>
          <ac:spMkLst>
            <pc:docMk/>
            <pc:sldMk cId="345150630" sldId="267"/>
            <ac:spMk id="13" creationId="{D6E3571E-535A-39DF-81BB-86B182F9AD94}"/>
          </ac:spMkLst>
        </pc:spChg>
        <pc:spChg chg="del mod">
          <ac:chgData name="Paulin roussel" userId="4b78a1cb2b1a357e" providerId="LiveId" clId="{C9646E91-D0AB-4BCE-BA58-65221D429148}" dt="2023-04-26T13:57:04.465" v="898" actId="478"/>
          <ac:spMkLst>
            <pc:docMk/>
            <pc:sldMk cId="345150630" sldId="267"/>
            <ac:spMk id="19" creationId="{21B78B95-22BF-B5B1-8631-56D874E8215B}"/>
          </ac:spMkLst>
        </pc:spChg>
        <pc:picChg chg="add mod">
          <ac:chgData name="Paulin roussel" userId="4b78a1cb2b1a357e" providerId="LiveId" clId="{C9646E91-D0AB-4BCE-BA58-65221D429148}" dt="2023-04-26T13:59:34.759" v="1023" actId="14861"/>
          <ac:picMkLst>
            <pc:docMk/>
            <pc:sldMk cId="345150630" sldId="267"/>
            <ac:picMk id="2" creationId="{1C946A90-D34C-A324-4693-4DC885769A39}"/>
          </ac:picMkLst>
        </pc:picChg>
      </pc:sldChg>
      <pc:sldChg chg="modSp add del mod modTransition">
        <pc:chgData name="Paulin roussel" userId="4b78a1cb2b1a357e" providerId="LiveId" clId="{C9646E91-D0AB-4BCE-BA58-65221D429148}" dt="2023-04-26T13:46:50.732" v="792" actId="47"/>
        <pc:sldMkLst>
          <pc:docMk/>
          <pc:sldMk cId="3853894757" sldId="267"/>
        </pc:sldMkLst>
        <pc:spChg chg="mod">
          <ac:chgData name="Paulin roussel" userId="4b78a1cb2b1a357e" providerId="LiveId" clId="{C9646E91-D0AB-4BCE-BA58-65221D429148}" dt="2023-04-26T13:46:06.032" v="776" actId="1035"/>
          <ac:spMkLst>
            <pc:docMk/>
            <pc:sldMk cId="3853894757" sldId="267"/>
            <ac:spMk id="13" creationId="{D6E3571E-535A-39DF-81BB-86B182F9AD94}"/>
          </ac:spMkLst>
        </pc:spChg>
        <pc:spChg chg="mod">
          <ac:chgData name="Paulin roussel" userId="4b78a1cb2b1a357e" providerId="LiveId" clId="{C9646E91-D0AB-4BCE-BA58-65221D429148}" dt="2023-04-26T13:45:46.993" v="770" actId="20577"/>
          <ac:spMkLst>
            <pc:docMk/>
            <pc:sldMk cId="3853894757" sldId="267"/>
            <ac:spMk id="19" creationId="{21B78B95-22BF-B5B1-8631-56D874E8215B}"/>
          </ac:spMkLst>
        </pc:spChg>
      </pc:sldChg>
      <pc:sldChg chg="addSp delSp modSp add mod ord modTransition">
        <pc:chgData name="Paulin roussel" userId="4b78a1cb2b1a357e" providerId="LiveId" clId="{C9646E91-D0AB-4BCE-BA58-65221D429148}" dt="2023-04-27T20:44:38.537" v="2412" actId="1076"/>
        <pc:sldMkLst>
          <pc:docMk/>
          <pc:sldMk cId="1044541472" sldId="268"/>
        </pc:sldMkLst>
        <pc:spChg chg="mod">
          <ac:chgData name="Paulin roussel" userId="4b78a1cb2b1a357e" providerId="LiveId" clId="{C9646E91-D0AB-4BCE-BA58-65221D429148}" dt="2023-04-26T13:55:01.799" v="880" actId="1037"/>
          <ac:spMkLst>
            <pc:docMk/>
            <pc:sldMk cId="1044541472" sldId="268"/>
            <ac:spMk id="13" creationId="{D6E3571E-535A-39DF-81BB-86B182F9AD94}"/>
          </ac:spMkLst>
        </pc:spChg>
        <pc:spChg chg="del mod">
          <ac:chgData name="Paulin roussel" userId="4b78a1cb2b1a357e" providerId="LiveId" clId="{C9646E91-D0AB-4BCE-BA58-65221D429148}" dt="2023-04-26T13:57:06.469" v="899" actId="478"/>
          <ac:spMkLst>
            <pc:docMk/>
            <pc:sldMk cId="1044541472" sldId="268"/>
            <ac:spMk id="19" creationId="{21B78B95-22BF-B5B1-8631-56D874E8215B}"/>
          </ac:spMkLst>
        </pc:spChg>
        <pc:picChg chg="add del mod">
          <ac:chgData name="Paulin roussel" userId="4b78a1cb2b1a357e" providerId="LiveId" clId="{C9646E91-D0AB-4BCE-BA58-65221D429148}" dt="2023-04-27T20:41:38.475" v="2298" actId="478"/>
          <ac:picMkLst>
            <pc:docMk/>
            <pc:sldMk cId="1044541472" sldId="268"/>
            <ac:picMk id="2" creationId="{7B8FD0DB-EC74-477C-87FD-D278C41BFDE3}"/>
          </ac:picMkLst>
        </pc:picChg>
        <pc:picChg chg="add del mod">
          <ac:chgData name="Paulin roussel" userId="4b78a1cb2b1a357e" providerId="LiveId" clId="{C9646E91-D0AB-4BCE-BA58-65221D429148}" dt="2023-04-27T19:54:35.317" v="1828" actId="21"/>
          <ac:picMkLst>
            <pc:docMk/>
            <pc:sldMk cId="1044541472" sldId="268"/>
            <ac:picMk id="3" creationId="{0B550F03-2386-FC9C-2BB7-A405155FB3BC}"/>
          </ac:picMkLst>
        </pc:picChg>
        <pc:picChg chg="add mod">
          <ac:chgData name="Paulin roussel" userId="4b78a1cb2b1a357e" providerId="LiveId" clId="{C9646E91-D0AB-4BCE-BA58-65221D429148}" dt="2023-04-27T20:41:14.725" v="2293"/>
          <ac:picMkLst>
            <pc:docMk/>
            <pc:sldMk cId="1044541472" sldId="268"/>
            <ac:picMk id="3" creationId="{399D006D-3F42-769C-4CC3-D0E6DF0FB3CD}"/>
          </ac:picMkLst>
        </pc:picChg>
        <pc:picChg chg="add del mod">
          <ac:chgData name="Paulin roussel" userId="4b78a1cb2b1a357e" providerId="LiveId" clId="{C9646E91-D0AB-4BCE-BA58-65221D429148}" dt="2023-04-26T13:59:27.759" v="992" actId="21"/>
          <ac:picMkLst>
            <pc:docMk/>
            <pc:sldMk cId="1044541472" sldId="268"/>
            <ac:picMk id="5" creationId="{03EA3309-0578-4F5D-4FFF-C2BC964844FB}"/>
          </ac:picMkLst>
        </pc:picChg>
        <pc:picChg chg="add mod">
          <ac:chgData name="Paulin roussel" userId="4b78a1cb2b1a357e" providerId="LiveId" clId="{C9646E91-D0AB-4BCE-BA58-65221D429148}" dt="2023-04-27T20:43:24.634" v="2379" actId="14861"/>
          <ac:picMkLst>
            <pc:docMk/>
            <pc:sldMk cId="1044541472" sldId="268"/>
            <ac:picMk id="6" creationId="{939665DE-1837-5AAD-CDF4-1B579E48F150}"/>
          </ac:picMkLst>
        </pc:picChg>
        <pc:picChg chg="add del mod">
          <ac:chgData name="Paulin roussel" userId="4b78a1cb2b1a357e" providerId="LiveId" clId="{C9646E91-D0AB-4BCE-BA58-65221D429148}" dt="2023-04-26T13:59:55.186" v="1032" actId="21"/>
          <ac:picMkLst>
            <pc:docMk/>
            <pc:sldMk cId="1044541472" sldId="268"/>
            <ac:picMk id="7" creationId="{F796642A-843B-DFC4-B94C-A12F31A780B2}"/>
          </ac:picMkLst>
        </pc:picChg>
        <pc:picChg chg="add del mod">
          <ac:chgData name="Paulin roussel" userId="4b78a1cb2b1a357e" providerId="LiveId" clId="{C9646E91-D0AB-4BCE-BA58-65221D429148}" dt="2023-04-27T20:44:14.033" v="2384" actId="478"/>
          <ac:picMkLst>
            <pc:docMk/>
            <pc:sldMk cId="1044541472" sldId="268"/>
            <ac:picMk id="8" creationId="{927F22D7-2F83-AC7B-3E21-00194E2B2555}"/>
          </ac:picMkLst>
        </pc:picChg>
        <pc:picChg chg="add mod">
          <ac:chgData name="Paulin roussel" userId="4b78a1cb2b1a357e" providerId="LiveId" clId="{C9646E91-D0AB-4BCE-BA58-65221D429148}" dt="2023-04-27T20:44:38.537" v="2412" actId="1076"/>
          <ac:picMkLst>
            <pc:docMk/>
            <pc:sldMk cId="1044541472" sldId="268"/>
            <ac:picMk id="10" creationId="{CC3489DC-7C26-30EA-8020-BFE769D03A39}"/>
          </ac:picMkLst>
        </pc:picChg>
        <pc:picChg chg="del">
          <ac:chgData name="Paulin roussel" userId="4b78a1cb2b1a357e" providerId="LiveId" clId="{C9646E91-D0AB-4BCE-BA58-65221D429148}" dt="2023-04-27T20:41:14.513" v="2292" actId="478"/>
          <ac:picMkLst>
            <pc:docMk/>
            <pc:sldMk cId="1044541472" sldId="268"/>
            <ac:picMk id="1026" creationId="{F808516F-5644-AC66-CCD4-F36DF11582E3}"/>
          </ac:picMkLst>
        </pc:picChg>
      </pc:sldChg>
      <pc:sldChg chg="modSp add del mod ord modTransition">
        <pc:chgData name="Paulin roussel" userId="4b78a1cb2b1a357e" providerId="LiveId" clId="{C9646E91-D0AB-4BCE-BA58-65221D429148}" dt="2023-04-26T13:46:50.732" v="792" actId="47"/>
        <pc:sldMkLst>
          <pc:docMk/>
          <pc:sldMk cId="3522500904" sldId="268"/>
        </pc:sldMkLst>
        <pc:spChg chg="mod">
          <ac:chgData name="Paulin roussel" userId="4b78a1cb2b1a357e" providerId="LiveId" clId="{C9646E91-D0AB-4BCE-BA58-65221D429148}" dt="2023-04-26T13:46:14.995" v="783" actId="1037"/>
          <ac:spMkLst>
            <pc:docMk/>
            <pc:sldMk cId="3522500904" sldId="268"/>
            <ac:spMk id="13" creationId="{D6E3571E-535A-39DF-81BB-86B182F9AD94}"/>
          </ac:spMkLst>
        </pc:spChg>
        <pc:spChg chg="mod">
          <ac:chgData name="Paulin roussel" userId="4b78a1cb2b1a357e" providerId="LiveId" clId="{C9646E91-D0AB-4BCE-BA58-65221D429148}" dt="2023-04-26T13:45:51.491" v="772" actId="20577"/>
          <ac:spMkLst>
            <pc:docMk/>
            <pc:sldMk cId="3522500904" sldId="268"/>
            <ac:spMk id="19" creationId="{21B78B95-22BF-B5B1-8631-56D874E8215B}"/>
          </ac:spMkLst>
        </pc:spChg>
      </pc:sldChg>
      <pc:sldChg chg="modSp add mod">
        <pc:chgData name="Paulin roussel" userId="4b78a1cb2b1a357e" providerId="LiveId" clId="{C9646E91-D0AB-4BCE-BA58-65221D429148}" dt="2023-04-26T14:01:18.199" v="1061" actId="1076"/>
        <pc:sldMkLst>
          <pc:docMk/>
          <pc:sldMk cId="397107258" sldId="269"/>
        </pc:sldMkLst>
        <pc:spChg chg="mod">
          <ac:chgData name="Paulin roussel" userId="4b78a1cb2b1a357e" providerId="LiveId" clId="{C9646E91-D0AB-4BCE-BA58-65221D429148}" dt="2023-04-26T14:01:18.199" v="1061" actId="1076"/>
          <ac:spMkLst>
            <pc:docMk/>
            <pc:sldMk cId="397107258" sldId="269"/>
            <ac:spMk id="2" creationId="{F7EDFAD1-97E2-0406-85E2-69599FB86B0C}"/>
          </ac:spMkLst>
        </pc:spChg>
      </pc:sldChg>
      <pc:sldChg chg="add del">
        <pc:chgData name="Paulin roussel" userId="4b78a1cb2b1a357e" providerId="LiveId" clId="{C9646E91-D0AB-4BCE-BA58-65221D429148}" dt="2023-04-26T13:45:54.189" v="773" actId="2696"/>
        <pc:sldMkLst>
          <pc:docMk/>
          <pc:sldMk cId="1277397277" sldId="269"/>
        </pc:sldMkLst>
      </pc:sldChg>
      <pc:sldChg chg="add del">
        <pc:chgData name="Paulin roussel" userId="4b78a1cb2b1a357e" providerId="LiveId" clId="{C9646E91-D0AB-4BCE-BA58-65221D429148}" dt="2023-04-26T13:57:41.575" v="928"/>
        <pc:sldMkLst>
          <pc:docMk/>
          <pc:sldMk cId="1836706047" sldId="269"/>
        </pc:sldMkLst>
      </pc:sldChg>
      <pc:sldChg chg="addSp delSp modSp add mod modTransition">
        <pc:chgData name="Paulin roussel" userId="4b78a1cb2b1a357e" providerId="LiveId" clId="{C9646E91-D0AB-4BCE-BA58-65221D429148}" dt="2023-04-27T19:45:42.337" v="1798" actId="12788"/>
        <pc:sldMkLst>
          <pc:docMk/>
          <pc:sldMk cId="931394020" sldId="270"/>
        </pc:sldMkLst>
        <pc:spChg chg="mod">
          <ac:chgData name="Paulin roussel" userId="4b78a1cb2b1a357e" providerId="LiveId" clId="{C9646E91-D0AB-4BCE-BA58-65221D429148}" dt="2023-04-27T19:12:12.489" v="1250" actId="20577"/>
          <ac:spMkLst>
            <pc:docMk/>
            <pc:sldMk cId="931394020" sldId="270"/>
            <ac:spMk id="4" creationId="{777B8074-CB65-3220-CB51-6C761E17E376}"/>
          </ac:spMkLst>
        </pc:spChg>
        <pc:picChg chg="add del mod">
          <ac:chgData name="Paulin roussel" userId="4b78a1cb2b1a357e" providerId="LiveId" clId="{C9646E91-D0AB-4BCE-BA58-65221D429148}" dt="2023-04-27T19:13:02.217" v="1256"/>
          <ac:picMkLst>
            <pc:docMk/>
            <pc:sldMk cId="931394020" sldId="270"/>
            <ac:picMk id="2" creationId="{CFB20FB5-2F82-124E-CCD0-7EE67CECDFD2}"/>
          </ac:picMkLst>
        </pc:picChg>
        <pc:picChg chg="add mod">
          <ac:chgData name="Paulin roussel" userId="4b78a1cb2b1a357e" providerId="LiveId" clId="{C9646E91-D0AB-4BCE-BA58-65221D429148}" dt="2023-04-27T19:45:42.337" v="1798" actId="12788"/>
          <ac:picMkLst>
            <pc:docMk/>
            <pc:sldMk cId="931394020" sldId="270"/>
            <ac:picMk id="2050" creationId="{EA9EC6E4-5225-8752-037E-47BB229313F7}"/>
          </ac:picMkLst>
        </pc:picChg>
      </pc:sldChg>
      <pc:sldChg chg="addSp delSp modSp add mod modTransition modAnim">
        <pc:chgData name="Paulin roussel" userId="4b78a1cb2b1a357e" providerId="LiveId" clId="{C9646E91-D0AB-4BCE-BA58-65221D429148}" dt="2023-04-27T19:44:02.463" v="1787"/>
        <pc:sldMkLst>
          <pc:docMk/>
          <pc:sldMk cId="414486471" sldId="271"/>
        </pc:sldMkLst>
        <pc:spChg chg="add mod">
          <ac:chgData name="Paulin roussel" userId="4b78a1cb2b1a357e" providerId="LiveId" clId="{C9646E91-D0AB-4BCE-BA58-65221D429148}" dt="2023-04-27T19:17:54.500" v="1333" actId="1076"/>
          <ac:spMkLst>
            <pc:docMk/>
            <pc:sldMk cId="414486471" sldId="271"/>
            <ac:spMk id="2" creationId="{F71A7BDB-6943-A381-394B-8918D0D3EF99}"/>
          </ac:spMkLst>
        </pc:spChg>
        <pc:spChg chg="del">
          <ac:chgData name="Paulin roussel" userId="4b78a1cb2b1a357e" providerId="LiveId" clId="{C9646E91-D0AB-4BCE-BA58-65221D429148}" dt="2023-04-27T19:13:52.340" v="1263" actId="478"/>
          <ac:spMkLst>
            <pc:docMk/>
            <pc:sldMk cId="414486471" sldId="271"/>
            <ac:spMk id="4" creationId="{777B8074-CB65-3220-CB51-6C761E17E376}"/>
          </ac:spMkLst>
        </pc:spChg>
        <pc:spChg chg="add mod">
          <ac:chgData name="Paulin roussel" userId="4b78a1cb2b1a357e" providerId="LiveId" clId="{C9646E91-D0AB-4BCE-BA58-65221D429148}" dt="2023-04-27T19:36:01.783" v="1607" actId="1076"/>
          <ac:spMkLst>
            <pc:docMk/>
            <pc:sldMk cId="414486471" sldId="271"/>
            <ac:spMk id="5" creationId="{18827CF9-4C77-066A-27EE-3B910D6B0128}"/>
          </ac:spMkLst>
        </pc:spChg>
        <pc:spChg chg="add mod">
          <ac:chgData name="Paulin roussel" userId="4b78a1cb2b1a357e" providerId="LiveId" clId="{C9646E91-D0AB-4BCE-BA58-65221D429148}" dt="2023-04-27T19:36:01.783" v="1607" actId="1076"/>
          <ac:spMkLst>
            <pc:docMk/>
            <pc:sldMk cId="414486471" sldId="271"/>
            <ac:spMk id="7" creationId="{610A07ED-45CD-0321-A351-6FA0BE54A47F}"/>
          </ac:spMkLst>
        </pc:spChg>
        <pc:grpChg chg="add mod">
          <ac:chgData name="Paulin roussel" userId="4b78a1cb2b1a357e" providerId="LiveId" clId="{C9646E91-D0AB-4BCE-BA58-65221D429148}" dt="2023-04-27T19:36:07.056" v="1608" actId="171"/>
          <ac:grpSpMkLst>
            <pc:docMk/>
            <pc:sldMk cId="414486471" sldId="271"/>
            <ac:grpSpMk id="6" creationId="{359A63CE-2ABC-E8BE-F86B-E22DCECD5F8B}"/>
          </ac:grpSpMkLst>
        </pc:grpChg>
        <pc:grpChg chg="add mod">
          <ac:chgData name="Paulin roussel" userId="4b78a1cb2b1a357e" providerId="LiveId" clId="{C9646E91-D0AB-4BCE-BA58-65221D429148}" dt="2023-04-27T19:36:01.783" v="1607" actId="1076"/>
          <ac:grpSpMkLst>
            <pc:docMk/>
            <pc:sldMk cId="414486471" sldId="271"/>
            <ac:grpSpMk id="8" creationId="{87726BE4-57CB-B4B9-AB91-1CABEE1CFCF3}"/>
          </ac:grpSpMkLst>
        </pc:grpChg>
        <pc:picChg chg="del">
          <ac:chgData name="Paulin roussel" userId="4b78a1cb2b1a357e" providerId="LiveId" clId="{C9646E91-D0AB-4BCE-BA58-65221D429148}" dt="2023-04-27T19:13:53.192" v="1264" actId="478"/>
          <ac:picMkLst>
            <pc:docMk/>
            <pc:sldMk cId="414486471" sldId="271"/>
            <ac:picMk id="2050" creationId="{EA9EC6E4-5225-8752-037E-47BB229313F7}"/>
          </ac:picMkLst>
        </pc:picChg>
        <pc:picChg chg="add mod">
          <ac:chgData name="Paulin roussel" userId="4b78a1cb2b1a357e" providerId="LiveId" clId="{C9646E91-D0AB-4BCE-BA58-65221D429148}" dt="2023-04-27T19:36:01.783" v="1607" actId="1076"/>
          <ac:picMkLst>
            <pc:docMk/>
            <pc:sldMk cId="414486471" sldId="271"/>
            <ac:picMk id="3074" creationId="{AF2750F5-F228-0603-7793-B96A6694E2FD}"/>
          </ac:picMkLst>
        </pc:picChg>
        <pc:picChg chg="add mod">
          <ac:chgData name="Paulin roussel" userId="4b78a1cb2b1a357e" providerId="LiveId" clId="{C9646E91-D0AB-4BCE-BA58-65221D429148}" dt="2023-04-27T19:36:01.783" v="1607" actId="1076"/>
          <ac:picMkLst>
            <pc:docMk/>
            <pc:sldMk cId="414486471" sldId="271"/>
            <ac:picMk id="3076" creationId="{97883978-A3E0-9224-D2C3-E3860C55CFDE}"/>
          </ac:picMkLst>
        </pc:picChg>
      </pc:sldChg>
      <pc:sldChg chg="addSp delSp modSp new mod modTransition delAnim modAnim">
        <pc:chgData name="Paulin roussel" userId="4b78a1cb2b1a357e" providerId="LiveId" clId="{C9646E91-D0AB-4BCE-BA58-65221D429148}" dt="2023-04-27T19:44:05.062" v="1788"/>
        <pc:sldMkLst>
          <pc:docMk/>
          <pc:sldMk cId="2144943145" sldId="272"/>
        </pc:sldMkLst>
        <pc:spChg chg="del">
          <ac:chgData name="Paulin roussel" userId="4b78a1cb2b1a357e" providerId="LiveId" clId="{C9646E91-D0AB-4BCE-BA58-65221D429148}" dt="2023-04-27T19:33:23.384" v="1508" actId="478"/>
          <ac:spMkLst>
            <pc:docMk/>
            <pc:sldMk cId="2144943145" sldId="272"/>
            <ac:spMk id="2" creationId="{F51028C5-FE9E-7CAC-59D9-48B14863F76F}"/>
          </ac:spMkLst>
        </pc:spChg>
        <pc:spChg chg="del">
          <ac:chgData name="Paulin roussel" userId="4b78a1cb2b1a357e" providerId="LiveId" clId="{C9646E91-D0AB-4BCE-BA58-65221D429148}" dt="2023-04-27T19:33:21.467" v="1507"/>
          <ac:spMkLst>
            <pc:docMk/>
            <pc:sldMk cId="2144943145" sldId="272"/>
            <ac:spMk id="3" creationId="{4A88128F-B26D-1771-25A9-D8C992480861}"/>
          </ac:spMkLst>
        </pc:spChg>
        <pc:spChg chg="add mod">
          <ac:chgData name="Paulin roussel" userId="4b78a1cb2b1a357e" providerId="LiveId" clId="{C9646E91-D0AB-4BCE-BA58-65221D429148}" dt="2023-04-27T19:36:22.041" v="1609"/>
          <ac:spMkLst>
            <pc:docMk/>
            <pc:sldMk cId="2144943145" sldId="272"/>
            <ac:spMk id="5" creationId="{ECBF99C7-1B19-B419-832E-E354ABFCFF9F}"/>
          </ac:spMkLst>
        </pc:spChg>
        <pc:picChg chg="add mod modCrop">
          <ac:chgData name="Paulin roussel" userId="4b78a1cb2b1a357e" providerId="LiveId" clId="{C9646E91-D0AB-4BCE-BA58-65221D429148}" dt="2023-04-27T19:41:16.664" v="1768" actId="1036"/>
          <ac:picMkLst>
            <pc:docMk/>
            <pc:sldMk cId="2144943145" sldId="272"/>
            <ac:picMk id="4" creationId="{70E420E6-11B4-0CC9-181E-E3941E2441FC}"/>
          </ac:picMkLst>
        </pc:picChg>
        <pc:picChg chg="add del mod">
          <ac:chgData name="Paulin roussel" userId="4b78a1cb2b1a357e" providerId="LiveId" clId="{C9646E91-D0AB-4BCE-BA58-65221D429148}" dt="2023-04-27T19:39:34.388" v="1705" actId="21"/>
          <ac:picMkLst>
            <pc:docMk/>
            <pc:sldMk cId="2144943145" sldId="272"/>
            <ac:picMk id="6" creationId="{2B6DD982-9451-7C1B-DC6E-FC48FC73ADE4}"/>
          </ac:picMkLst>
        </pc:picChg>
      </pc:sldChg>
      <pc:sldChg chg="delSp new del mod">
        <pc:chgData name="Paulin roussel" userId="4b78a1cb2b1a357e" providerId="LiveId" clId="{C9646E91-D0AB-4BCE-BA58-65221D429148}" dt="2023-04-27T19:26:56.178" v="1430" actId="47"/>
        <pc:sldMkLst>
          <pc:docMk/>
          <pc:sldMk cId="3730157254" sldId="272"/>
        </pc:sldMkLst>
        <pc:spChg chg="del">
          <ac:chgData name="Paulin roussel" userId="4b78a1cb2b1a357e" providerId="LiveId" clId="{C9646E91-D0AB-4BCE-BA58-65221D429148}" dt="2023-04-27T19:18:10.363" v="1336" actId="478"/>
          <ac:spMkLst>
            <pc:docMk/>
            <pc:sldMk cId="3730157254" sldId="272"/>
            <ac:spMk id="2" creationId="{42915B71-C0C0-1561-E211-6BBF04A96D01}"/>
          </ac:spMkLst>
        </pc:spChg>
        <pc:spChg chg="del">
          <ac:chgData name="Paulin roussel" userId="4b78a1cb2b1a357e" providerId="LiveId" clId="{C9646E91-D0AB-4BCE-BA58-65221D429148}" dt="2023-04-27T19:18:10.363" v="1336" actId="478"/>
          <ac:spMkLst>
            <pc:docMk/>
            <pc:sldMk cId="3730157254" sldId="272"/>
            <ac:spMk id="3" creationId="{35D2576C-5A8F-F5BC-112A-81C38407C720}"/>
          </ac:spMkLst>
        </pc:spChg>
      </pc:sldChg>
      <pc:sldChg chg="addSp delSp modSp new mod modTransition delAnim modAnim">
        <pc:chgData name="Paulin roussel" userId="4b78a1cb2b1a357e" providerId="LiveId" clId="{C9646E91-D0AB-4BCE-BA58-65221D429148}" dt="2023-04-27T19:44:17.860" v="1793"/>
        <pc:sldMkLst>
          <pc:docMk/>
          <pc:sldMk cId="1432175530" sldId="273"/>
        </pc:sldMkLst>
        <pc:spChg chg="del">
          <ac:chgData name="Paulin roussel" userId="4b78a1cb2b1a357e" providerId="LiveId" clId="{C9646E91-D0AB-4BCE-BA58-65221D429148}" dt="2023-04-27T19:37:07.889" v="1611" actId="478"/>
          <ac:spMkLst>
            <pc:docMk/>
            <pc:sldMk cId="1432175530" sldId="273"/>
            <ac:spMk id="2" creationId="{9597DC1C-BF23-FFEF-A4FE-1C8B87AE1AB2}"/>
          </ac:spMkLst>
        </pc:spChg>
        <pc:spChg chg="del">
          <ac:chgData name="Paulin roussel" userId="4b78a1cb2b1a357e" providerId="LiveId" clId="{C9646E91-D0AB-4BCE-BA58-65221D429148}" dt="2023-04-27T19:37:03.645" v="1610"/>
          <ac:spMkLst>
            <pc:docMk/>
            <pc:sldMk cId="1432175530" sldId="273"/>
            <ac:spMk id="3" creationId="{36321F90-3F6E-8193-5E58-8A05F413E941}"/>
          </ac:spMkLst>
        </pc:spChg>
        <pc:spChg chg="add mod">
          <ac:chgData name="Paulin roussel" userId="4b78a1cb2b1a357e" providerId="LiveId" clId="{C9646E91-D0AB-4BCE-BA58-65221D429148}" dt="2023-04-27T19:38:02.445" v="1625"/>
          <ac:spMkLst>
            <pc:docMk/>
            <pc:sldMk cId="1432175530" sldId="273"/>
            <ac:spMk id="7" creationId="{7A0F42F1-B0C4-0F06-6C15-BA6D2DF96FDF}"/>
          </ac:spMkLst>
        </pc:spChg>
        <pc:spChg chg="add del mod">
          <ac:chgData name="Paulin roussel" userId="4b78a1cb2b1a357e" providerId="LiveId" clId="{C9646E91-D0AB-4BCE-BA58-65221D429148}" dt="2023-04-27T19:39:40.411" v="1707" actId="478"/>
          <ac:spMkLst>
            <pc:docMk/>
            <pc:sldMk cId="1432175530" sldId="273"/>
            <ac:spMk id="9" creationId="{D4DA320F-95DC-2549-459A-CA4D1E7299A0}"/>
          </ac:spMkLst>
        </pc:spChg>
        <pc:picChg chg="add del mod modCrop">
          <ac:chgData name="Paulin roussel" userId="4b78a1cb2b1a357e" providerId="LiveId" clId="{C9646E91-D0AB-4BCE-BA58-65221D429148}" dt="2023-04-27T19:39:19.616" v="1701" actId="21"/>
          <ac:picMkLst>
            <pc:docMk/>
            <pc:sldMk cId="1432175530" sldId="273"/>
            <ac:picMk id="4" creationId="{89D2F538-ACF3-E83A-DFD4-554A949692AC}"/>
          </ac:picMkLst>
        </pc:picChg>
        <pc:picChg chg="add del">
          <ac:chgData name="Paulin roussel" userId="4b78a1cb2b1a357e" providerId="LiveId" clId="{C9646E91-D0AB-4BCE-BA58-65221D429148}" dt="2023-04-27T19:37:22.968" v="1614" actId="478"/>
          <ac:picMkLst>
            <pc:docMk/>
            <pc:sldMk cId="1432175530" sldId="273"/>
            <ac:picMk id="6" creationId="{BD737A58-43D2-172C-94F9-34FB1CB41924}"/>
          </ac:picMkLst>
        </pc:picChg>
        <pc:picChg chg="add mod">
          <ac:chgData name="Paulin roussel" userId="4b78a1cb2b1a357e" providerId="LiveId" clId="{C9646E91-D0AB-4BCE-BA58-65221D429148}" dt="2023-04-27T19:41:40.189" v="1778" actId="1076"/>
          <ac:picMkLst>
            <pc:docMk/>
            <pc:sldMk cId="1432175530" sldId="273"/>
            <ac:picMk id="10" creationId="{D501678D-23E0-160A-E6F8-C34A5639225E}"/>
          </ac:picMkLst>
        </pc:picChg>
      </pc:sldChg>
      <pc:sldChg chg="addSp delSp modSp new mod ord modTransition modAnim">
        <pc:chgData name="Paulin roussel" userId="4b78a1cb2b1a357e" providerId="LiveId" clId="{C9646E91-D0AB-4BCE-BA58-65221D429148}" dt="2023-04-27T19:50:01.662" v="1800"/>
        <pc:sldMkLst>
          <pc:docMk/>
          <pc:sldMk cId="1030586094" sldId="274"/>
        </pc:sldMkLst>
        <pc:spChg chg="del">
          <ac:chgData name="Paulin roussel" userId="4b78a1cb2b1a357e" providerId="LiveId" clId="{C9646E91-D0AB-4BCE-BA58-65221D429148}" dt="2023-04-27T19:37:28.755" v="1616" actId="478"/>
          <ac:spMkLst>
            <pc:docMk/>
            <pc:sldMk cId="1030586094" sldId="274"/>
            <ac:spMk id="2" creationId="{02CD0412-9E76-34B9-BCD4-92E2383C904F}"/>
          </ac:spMkLst>
        </pc:spChg>
        <pc:spChg chg="del">
          <ac:chgData name="Paulin roussel" userId="4b78a1cb2b1a357e" providerId="LiveId" clId="{C9646E91-D0AB-4BCE-BA58-65221D429148}" dt="2023-04-27T19:37:28.755" v="1616" actId="478"/>
          <ac:spMkLst>
            <pc:docMk/>
            <pc:sldMk cId="1030586094" sldId="274"/>
            <ac:spMk id="3" creationId="{7CDEC17C-7315-3076-9679-DE8A434F7EA8}"/>
          </ac:spMkLst>
        </pc:spChg>
        <pc:spChg chg="add mod">
          <ac:chgData name="Paulin roussel" userId="4b78a1cb2b1a357e" providerId="LiveId" clId="{C9646E91-D0AB-4BCE-BA58-65221D429148}" dt="2023-04-27T19:38:02.728" v="1626"/>
          <ac:spMkLst>
            <pc:docMk/>
            <pc:sldMk cId="1030586094" sldId="274"/>
            <ac:spMk id="7" creationId="{B0A6D04F-B93E-E8B5-096C-A655A9717E1F}"/>
          </ac:spMkLst>
        </pc:spChg>
        <pc:picChg chg="add del">
          <ac:chgData name="Paulin roussel" userId="4b78a1cb2b1a357e" providerId="LiveId" clId="{C9646E91-D0AB-4BCE-BA58-65221D429148}" dt="2023-04-27T19:37:25.905" v="1615" actId="478"/>
          <ac:picMkLst>
            <pc:docMk/>
            <pc:sldMk cId="1030586094" sldId="274"/>
            <ac:picMk id="5" creationId="{EF950F94-AB08-CA47-5DB9-907D480D34D9}"/>
          </ac:picMkLst>
        </pc:picChg>
        <pc:picChg chg="add mod modCrop">
          <ac:chgData name="Paulin roussel" userId="4b78a1cb2b1a357e" providerId="LiveId" clId="{C9646E91-D0AB-4BCE-BA58-65221D429148}" dt="2023-04-27T19:41:22.733" v="1771" actId="1035"/>
          <ac:picMkLst>
            <pc:docMk/>
            <pc:sldMk cId="1030586094" sldId="274"/>
            <ac:picMk id="6" creationId="{15FDABCC-6B51-C1AA-0664-1103B3ABA1C7}"/>
          </ac:picMkLst>
        </pc:picChg>
      </pc:sldChg>
      <pc:sldChg chg="addSp delSp modSp new mod ord modTransition">
        <pc:chgData name="Paulin roussel" userId="4b78a1cb2b1a357e" providerId="LiveId" clId="{C9646E91-D0AB-4BCE-BA58-65221D429148}" dt="2023-04-27T20:11:52.855" v="2202"/>
        <pc:sldMkLst>
          <pc:docMk/>
          <pc:sldMk cId="312208679" sldId="275"/>
        </pc:sldMkLst>
        <pc:spChg chg="del">
          <ac:chgData name="Paulin roussel" userId="4b78a1cb2b1a357e" providerId="LiveId" clId="{C9646E91-D0AB-4BCE-BA58-65221D429148}" dt="2023-04-27T19:53:17.999" v="1811" actId="478"/>
          <ac:spMkLst>
            <pc:docMk/>
            <pc:sldMk cId="312208679" sldId="275"/>
            <ac:spMk id="2" creationId="{A57C46D2-92B4-B743-8116-D3DEB7FB26AF}"/>
          </ac:spMkLst>
        </pc:spChg>
        <pc:spChg chg="del">
          <ac:chgData name="Paulin roussel" userId="4b78a1cb2b1a357e" providerId="LiveId" clId="{C9646E91-D0AB-4BCE-BA58-65221D429148}" dt="2023-04-27T19:53:19.382" v="1812" actId="478"/>
          <ac:spMkLst>
            <pc:docMk/>
            <pc:sldMk cId="312208679" sldId="275"/>
            <ac:spMk id="3" creationId="{21A6D401-959B-C7E0-FAC0-7A76AD96432D}"/>
          </ac:spMkLst>
        </pc:spChg>
        <pc:spChg chg="add mod">
          <ac:chgData name="Paulin roussel" userId="4b78a1cb2b1a357e" providerId="LiveId" clId="{C9646E91-D0AB-4BCE-BA58-65221D429148}" dt="2023-04-27T19:53:59.377" v="1819"/>
          <ac:spMkLst>
            <pc:docMk/>
            <pc:sldMk cId="312208679" sldId="275"/>
            <ac:spMk id="5" creationId="{FDB37F70-1965-E7C5-A33E-036F3387AC68}"/>
          </ac:spMkLst>
        </pc:spChg>
        <pc:picChg chg="add del mod">
          <ac:chgData name="Paulin roussel" userId="4b78a1cb2b1a357e" providerId="LiveId" clId="{C9646E91-D0AB-4BCE-BA58-65221D429148}" dt="2023-04-27T19:54:17.302" v="1821" actId="21"/>
          <ac:picMkLst>
            <pc:docMk/>
            <pc:sldMk cId="312208679" sldId="275"/>
            <ac:picMk id="4" creationId="{980FB42E-962F-F011-C219-57A11E3C1364}"/>
          </ac:picMkLst>
        </pc:picChg>
        <pc:picChg chg="add mod">
          <ac:chgData name="Paulin roussel" userId="4b78a1cb2b1a357e" providerId="LiveId" clId="{C9646E91-D0AB-4BCE-BA58-65221D429148}" dt="2023-04-27T19:54:37.783" v="1829"/>
          <ac:picMkLst>
            <pc:docMk/>
            <pc:sldMk cId="312208679" sldId="275"/>
            <ac:picMk id="6" creationId="{9F35AE4F-14D1-1C27-E0E7-BDB81FC63E72}"/>
          </ac:picMkLst>
        </pc:picChg>
        <pc:picChg chg="add mod">
          <ac:chgData name="Paulin roussel" userId="4b78a1cb2b1a357e" providerId="LiveId" clId="{C9646E91-D0AB-4BCE-BA58-65221D429148}" dt="2023-04-27T20:01:10.791" v="2004" actId="1037"/>
          <ac:picMkLst>
            <pc:docMk/>
            <pc:sldMk cId="312208679" sldId="275"/>
            <ac:picMk id="8" creationId="{AAF55695-3CA7-C775-6068-356B38DB9737}"/>
          </ac:picMkLst>
        </pc:picChg>
        <pc:picChg chg="add mod">
          <ac:chgData name="Paulin roussel" userId="4b78a1cb2b1a357e" providerId="LiveId" clId="{C9646E91-D0AB-4BCE-BA58-65221D429148}" dt="2023-04-27T20:03:54.803" v="2030" actId="14861"/>
          <ac:picMkLst>
            <pc:docMk/>
            <pc:sldMk cId="312208679" sldId="275"/>
            <ac:picMk id="10" creationId="{EC3699FB-AA06-38CD-6C6A-373F4193FF14}"/>
          </ac:picMkLst>
        </pc:picChg>
        <pc:picChg chg="add del mod">
          <ac:chgData name="Paulin roussel" userId="4b78a1cb2b1a357e" providerId="LiveId" clId="{C9646E91-D0AB-4BCE-BA58-65221D429148}" dt="2023-04-27T19:53:24.398" v="1815" actId="478"/>
          <ac:picMkLst>
            <pc:docMk/>
            <pc:sldMk cId="312208679" sldId="275"/>
            <ac:picMk id="4098" creationId="{6F73D8AF-A57E-ACC9-ED7E-C1354E8FB489}"/>
          </ac:picMkLst>
        </pc:picChg>
        <pc:picChg chg="add del">
          <ac:chgData name="Paulin roussel" userId="4b78a1cb2b1a357e" providerId="LiveId" clId="{C9646E91-D0AB-4BCE-BA58-65221D429148}" dt="2023-04-27T19:53:39.829" v="1817" actId="478"/>
          <ac:picMkLst>
            <pc:docMk/>
            <pc:sldMk cId="312208679" sldId="275"/>
            <ac:picMk id="4100" creationId="{7875A594-8E95-9469-6ED6-F9672505F9F6}"/>
          </ac:picMkLst>
        </pc:picChg>
      </pc:sldChg>
      <pc:sldChg chg="addSp delSp add mod">
        <pc:chgData name="Paulin roussel" userId="4b78a1cb2b1a357e" providerId="LiveId" clId="{C9646E91-D0AB-4BCE-BA58-65221D429148}" dt="2023-04-27T20:40:33.864" v="2291" actId="478"/>
        <pc:sldMkLst>
          <pc:docMk/>
          <pc:sldMk cId="4270742187" sldId="276"/>
        </pc:sldMkLst>
        <pc:picChg chg="add del">
          <ac:chgData name="Paulin roussel" userId="4b78a1cb2b1a357e" providerId="LiveId" clId="{C9646E91-D0AB-4BCE-BA58-65221D429148}" dt="2023-04-27T20:40:33.864" v="2291" actId="478"/>
          <ac:picMkLst>
            <pc:docMk/>
            <pc:sldMk cId="4270742187" sldId="276"/>
            <ac:picMk id="2" creationId="{7B8FD0DB-EC74-477C-87FD-D278C41BFDE3}"/>
          </ac:picMkLst>
        </pc:picChg>
      </pc:sldChg>
    </pc:docChg>
  </pc:docChgLst>
  <pc:docChgLst>
    <pc:chgData name="Paulin roussel" userId="4b78a1cb2b1a357e" providerId="Windows Live" clId="Web-{9AB654FC-2C63-49A8-9DBF-5CAA30885A03}"/>
    <pc:docChg chg="modSld">
      <pc:chgData name="Paulin roussel" userId="4b78a1cb2b1a357e" providerId="Windows Live" clId="Web-{9AB654FC-2C63-49A8-9DBF-5CAA30885A03}" dt="2023-04-26T15:11:54.936" v="3" actId="1076"/>
      <pc:docMkLst>
        <pc:docMk/>
      </pc:docMkLst>
      <pc:sldChg chg="modSp">
        <pc:chgData name="Paulin roussel" userId="4b78a1cb2b1a357e" providerId="Windows Live" clId="Web-{9AB654FC-2C63-49A8-9DBF-5CAA30885A03}" dt="2023-04-26T15:11:54.936" v="3" actId="1076"/>
        <pc:sldMkLst>
          <pc:docMk/>
          <pc:sldMk cId="0" sldId="261"/>
        </pc:sldMkLst>
        <pc:grpChg chg="mod">
          <ac:chgData name="Paulin roussel" userId="4b78a1cb2b1a357e" providerId="Windows Live" clId="Web-{9AB654FC-2C63-49A8-9DBF-5CAA30885A03}" dt="2023-04-26T15:11:54.936" v="3" actId="1076"/>
          <ac:grpSpMkLst>
            <pc:docMk/>
            <pc:sldMk cId="0" sldId="261"/>
            <ac:grpSpMk id="10" creationId="{D4C953D3-936E-FC5B-0D05-5218F13B1396}"/>
          </ac:grpSpMkLst>
        </pc:gr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E602CE-643E-FFA3-FEE7-9F77AFBF8093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524003" y="1122361"/>
            <a:ext cx="9144000" cy="2387598"/>
          </a:xfrm>
        </p:spPr>
        <p:txBody>
          <a:bodyPr anchor="b" anchorCtr="1"/>
          <a:lstStyle>
            <a:lvl1pPr algn="ctr">
              <a:defRPr sz="600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62778E-E81B-22C0-2A5A-CAC3D8E1B222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524003" y="3602041"/>
            <a:ext cx="9144000" cy="1655758"/>
          </a:xfrm>
        </p:spPr>
        <p:txBody>
          <a:bodyPr anchorCtr="1"/>
          <a:lstStyle>
            <a:lvl1pPr marL="0" indent="0" algn="ctr">
              <a:buNone/>
              <a:defRPr sz="2400"/>
            </a:lvl1pPr>
          </a:lstStyle>
          <a:p>
            <a:pPr lvl="0"/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54FE01-23E7-0159-0F91-FDDB931529C1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066D706-560D-443F-924A-DF62906E775D}" type="datetime1">
              <a:rPr lang="en-US"/>
              <a:pPr lvl="0"/>
              <a:t>4/28/2023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7727A9-304D-7F1F-7DE4-D59E9C831609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AFFB93-8A46-377C-24AA-DEEED6F50BF3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4AD43B7-164B-4AF9-8541-F1A04D241338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7424599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D79B4-5634-9969-C4C2-33B84399CBF7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3AF924-9F1C-1E12-9F0F-5F1AF32C4148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7C4D35-9B96-352A-5B43-60472E830BD8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B7DA38A-7AB3-4AF0-9CF5-B6A3D7E55EA2}" type="datetime1">
              <a:rPr lang="en-US"/>
              <a:pPr lvl="0"/>
              <a:t>4/28/2023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85CA18-6EB9-4355-C67F-E6CEA1BDBA92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714168-994D-50AE-C9D5-B4E71CE5E0DD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F363FBC-85F1-46D9-9019-C24AD2A921A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8245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1E5F4C-D5EB-BCF7-BB67-CFA42865C6CE}"/>
              </a:ext>
            </a:extLst>
          </p:cNvPr>
          <p:cNvSpPr txBox="1">
            <a:spLocks noGrp="1"/>
          </p:cNvSpPr>
          <p:nvPr>
            <p:ph type="title" orient="vert"/>
          </p:nvPr>
        </p:nvSpPr>
        <p:spPr>
          <a:xfrm>
            <a:off x="8724903" y="365129"/>
            <a:ext cx="2628899" cy="5811834"/>
          </a:xfrm>
        </p:spPr>
        <p:txBody>
          <a:bodyPr vert="eaVert"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415FCBA-1891-B025-4B95-F0581E8519A4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>
          <a:xfrm>
            <a:off x="838203" y="365129"/>
            <a:ext cx="7734296" cy="5811834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BCB20B-D92C-FC4A-9331-399674C6ED58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B7D5DA3-BAE0-4A0E-93B1-A992B0E534F5}" type="datetime1">
              <a:rPr lang="en-US"/>
              <a:pPr lvl="0"/>
              <a:t>4/28/2023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76BD52-0275-8392-2CA3-30E7987321AB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A186A1-FA8A-B9D8-D44E-E4BA62E0EA0F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5BB75EC2-E081-4E83-ADE0-C79EE4F13BF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7133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2A1FD-A40B-B033-BEDF-BE226F9ED1ED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24AF49-7979-6E9F-BAF9-953E7DBE20AF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4235E1-994B-D9BF-CF91-1DBAA0C040F1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FAEF619-F3A6-4CC6-B1FA-88F6FB65187D}" type="datetime1">
              <a:rPr lang="en-US"/>
              <a:pPr lvl="0"/>
              <a:t>4/28/2023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42F164-F0C9-A766-CFF8-687452C6A522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1C277B-FA69-FA4B-F6EF-E43ABE9B9858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458DF5B-E378-45F4-BA99-6BEFFBA8B6A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5463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1FA87-1EDA-1E9A-FB2D-BCB367800D9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1847" y="1709735"/>
            <a:ext cx="10515600" cy="2852735"/>
          </a:xfrm>
        </p:spPr>
        <p:txBody>
          <a:bodyPr anchor="b"/>
          <a:lstStyle>
            <a:lvl1pPr>
              <a:defRPr sz="600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A80E30-4DF3-CD74-92E7-EB09D9BECE3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1847" y="4589465"/>
            <a:ext cx="10515600" cy="1500182"/>
          </a:xfrm>
        </p:spPr>
        <p:txBody>
          <a:bodyPr/>
          <a:lstStyle>
            <a:lvl1pPr marL="0" indent="0">
              <a:buNone/>
              <a:defRPr sz="2400">
                <a:solidFill>
                  <a:srgbClr val="898989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443D12-BD31-92C0-58AC-73DCFD6F2E5B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E92C3FC-7359-4079-A9A1-AF208CD4C1B5}" type="datetime1">
              <a:rPr lang="en-US"/>
              <a:pPr lvl="0"/>
              <a:t>4/28/2023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62DF26-FA35-9A9F-2D89-AE0855F008F0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8C3C70-9D00-44CC-B28B-CBE8C44E099F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B30CCB0-2D17-459F-83D5-8572CF25CA7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3181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2FE81-D270-24C6-29CA-1F6E770ACA95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294F5B-AF49-5082-6459-5F273991D7A0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5181603" cy="435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4C3486-0AC4-A361-E13F-33F2667C4593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6172200" y="1825627"/>
            <a:ext cx="5181603" cy="435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7C9205-FEC2-084A-D5F5-EFF62685E2F1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8343E77-B7F3-453C-9D82-D174C6E85D2C}" type="datetime1">
              <a:rPr lang="en-US"/>
              <a:pPr lvl="0"/>
              <a:t>4/28/2023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1D1900-CED9-473A-2599-DA9E656B1B22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7E89E3-FF1B-EAA4-8708-64774F73494E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9178D33-6588-43F6-A9B0-837395ACCBB7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4845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F0D52-7BB5-C4D8-2EAC-7BB51D34A9A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365129"/>
            <a:ext cx="10515600" cy="132555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89499D-D050-678B-271B-ADB223298BC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9784" y="1681160"/>
            <a:ext cx="5157782" cy="823910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BDF191-8CB5-A8C0-253B-155F5D2349F2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839784" y="2505071"/>
            <a:ext cx="5157782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B9A7A5-5A39-8F2D-7B23-81CEDB3D7ED8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6172200" y="1681160"/>
            <a:ext cx="5183184" cy="823910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87D785-8E3B-9CD8-53D3-6411F0598FB1}"/>
              </a:ext>
            </a:extLst>
          </p:cNvPr>
          <p:cNvSpPr txBox="1">
            <a:spLocks noGrp="1"/>
          </p:cNvSpPr>
          <p:nvPr>
            <p:ph idx="4"/>
          </p:nvPr>
        </p:nvSpPr>
        <p:spPr>
          <a:xfrm>
            <a:off x="6172200" y="2505071"/>
            <a:ext cx="5183184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8FE3D2-8B95-EC2A-9BD9-1696AF29430A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AD1F5AB-3FCE-42BE-AD36-A36A1E143469}" type="datetime1">
              <a:rPr lang="en-US"/>
              <a:pPr lvl="0"/>
              <a:t>4/28/2023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F818BBF-53F6-208A-BEA9-C82F46C17A15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2371414-B1E0-BAB1-4A9F-DB36C3F987D4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3B52825-9C00-43F6-8A8C-74AC8C04749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7936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AE679-99D5-4181-692E-FDAEB7DB6966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A86CF4F-C947-4000-3ACA-DECAA8454A30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5FAC01C-C798-492C-8D13-E380EF5DE9D4}" type="datetime1">
              <a:rPr lang="en-US"/>
              <a:pPr lvl="0"/>
              <a:t>4/28/2023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FC7911-C298-6AB7-147C-8F8115295321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42D762-86A4-E790-9E0F-558F0823B664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E81D7A3-F4C7-4411-BA7E-DE7B2537FB8A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433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4627B15-E6DD-7C0B-3F1F-2623F79DD49A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F7343C5-AFBB-41FD-9AE6-BE602D0327B8}" type="datetime1">
              <a:rPr lang="en-US"/>
              <a:pPr lvl="0"/>
              <a:t>4/28/2023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111410C-8D46-E3BE-9B9C-38E4219BB3BA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D81D80-128F-C6CC-08A7-91B26266BA3B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4201692-4E10-4A63-B99A-239A9D13235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5121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E4B27-3376-1B3F-2A85-7F578EABDFE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457200"/>
            <a:ext cx="3932240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424F50-D03B-F899-84AB-ACD0E4428444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183184" y="987423"/>
            <a:ext cx="6172200" cy="487362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AF66A1-17E5-9066-FDE7-590E2CBEE27C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839784" y="2057400"/>
            <a:ext cx="3932240" cy="3811584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662056-6809-D846-D30E-8B8E13011D74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C9310A2-506D-4A98-8AC3-4AF417D44452}" type="datetime1">
              <a:rPr lang="en-US"/>
              <a:pPr lvl="0"/>
              <a:t>4/28/2023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F83445-C9B5-0220-09CF-DA2AB2E74C26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8CDDF5-1031-D06E-2619-D213AAE4C694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A7AE60E-1765-4CDC-ADB2-1EE7FB51963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4076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F1AA9E-1D58-45F0-9036-F095A0FBDD7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457200"/>
            <a:ext cx="3932240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F744BDE-9319-44B2-546E-4740E3B62238}"/>
              </a:ext>
            </a:extLst>
          </p:cNvPr>
          <p:cNvSpPr txBox="1">
            <a:spLocks noGrp="1"/>
          </p:cNvSpPr>
          <p:nvPr>
            <p:ph type="pic" idx="1"/>
          </p:nvPr>
        </p:nvSpPr>
        <p:spPr>
          <a:xfrm>
            <a:off x="5183184" y="987423"/>
            <a:ext cx="6172200" cy="4873623"/>
          </a:xfrm>
        </p:spPr>
        <p:txBody>
          <a:bodyPr/>
          <a:lstStyle>
            <a:lvl1pPr marL="0" indent="0">
              <a:buNone/>
              <a:defRPr sz="3200"/>
            </a:lvl1pPr>
          </a:lstStyle>
          <a:p>
            <a:pPr lvl="0"/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69E86B-5821-AD8C-F2A4-DFD3866AE705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839784" y="2057400"/>
            <a:ext cx="3932240" cy="3811584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A415B3-4A15-260D-7104-B6FC03D2A344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8C7AE58-DCEE-4041-BED6-C9665C33DFB0}" type="datetime1">
              <a:rPr lang="en-US"/>
              <a:pPr lvl="0"/>
              <a:t>4/28/2023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8C2EFB-A44A-8955-016F-4D9CA0E9EA6B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94657F-99E3-E3EA-9EB5-DC3B9DC4BA95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5EBB9E09-92E1-4D84-B32B-26A1AD780252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7081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8B4B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1E03184-63A6-DF39-EAE2-7FC04701B33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365129"/>
            <a:ext cx="10515600" cy="132555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5EF903-CC51-B9DE-0981-00A6191D1FE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3" y="1825627"/>
            <a:ext cx="10515600" cy="435133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BD3FCC-887D-4A89-7F1F-746C65540C8C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8382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fld id="{73A39943-6AB6-4891-919E-6775A6CEFB50}" type="datetime1">
              <a:rPr lang="en-US"/>
              <a:pPr lvl="0"/>
              <a:t>4/28/2023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2F05B1-CB54-811E-8944-E2C3775871DE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4038603" y="6356351"/>
            <a:ext cx="41148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1" compatLnSpc="1">
            <a:noAutofit/>
          </a:bodyPr>
          <a:lstStyle>
            <a:lvl1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100136-064E-FDF6-9758-D7E9C9B1FC84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86106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fld id="{CAB9355E-B74F-43AD-BD54-A92D7551C7DC}" type="slidenum"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marL="0" marR="0" lvl="0" indent="0" algn="l" defTabSz="914400" rtl="0" fontAlgn="auto" hangingPunct="1">
        <a:lnSpc>
          <a:spcPct val="90000"/>
        </a:lnSpc>
        <a:spcBef>
          <a:spcPts val="0"/>
        </a:spcBef>
        <a:spcAft>
          <a:spcPts val="0"/>
        </a:spcAft>
        <a:buNone/>
        <a:tabLst/>
        <a:defRPr lang="en-US" sz="4400" b="0" i="0" u="none" strike="noStrike" kern="1200" cap="none" spc="0" baseline="0">
          <a:solidFill>
            <a:srgbClr val="000000"/>
          </a:solidFill>
          <a:uFillTx/>
          <a:latin typeface="Calibri Light"/>
        </a:defRPr>
      </a:lvl1pPr>
    </p:titleStyle>
    <p:bodyStyle>
      <a:lvl1pPr marL="228600" marR="0" lvl="0" indent="-228600" algn="l" defTabSz="914400" rtl="0" fontAlgn="auto" hangingPunct="1">
        <a:lnSpc>
          <a:spcPct val="90000"/>
        </a:lnSpc>
        <a:spcBef>
          <a:spcPts val="1000"/>
        </a:spcBef>
        <a:spcAft>
          <a:spcPts val="0"/>
        </a:spcAft>
        <a:buSzPct val="100000"/>
        <a:buFont typeface="Arial" pitchFamily="34"/>
        <a:buChar char="•"/>
        <a:tabLst/>
        <a:defRPr lang="en-US" sz="2800" b="0" i="0" u="none" strike="noStrike" kern="1200" cap="none" spc="0" baseline="0">
          <a:solidFill>
            <a:srgbClr val="000000"/>
          </a:solidFill>
          <a:uFillTx/>
          <a:latin typeface="Calibri"/>
        </a:defRPr>
      </a:lvl1pPr>
      <a:lvl2pPr marL="685800" marR="0" lvl="1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2400" b="0" i="0" u="none" strike="noStrike" kern="1200" cap="none" spc="0" baseline="0">
          <a:solidFill>
            <a:srgbClr val="000000"/>
          </a:solidFill>
          <a:uFillTx/>
          <a:latin typeface="Calibri"/>
        </a:defRPr>
      </a:lvl2pPr>
      <a:lvl3pPr marL="1143000" marR="0" lvl="2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2000" b="0" i="0" u="none" strike="noStrike" kern="1200" cap="none" spc="0" baseline="0">
          <a:solidFill>
            <a:srgbClr val="000000"/>
          </a:solidFill>
          <a:uFillTx/>
          <a:latin typeface="Calibri"/>
        </a:defRPr>
      </a:lvl3pPr>
      <a:lvl4pPr marL="1600200" marR="0" lvl="3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Calibri"/>
        </a:defRPr>
      </a:lvl4pPr>
      <a:lvl5pPr marL="2057400" marR="0" lvl="4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Calibri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 /><Relationship Id="rId1" Type="http://schemas.openxmlformats.org/officeDocument/2006/relationships/slideLayout" Target="../slideLayouts/slideLayout1.xml" 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 /><Relationship Id="rId1" Type="http://schemas.openxmlformats.org/officeDocument/2006/relationships/slideLayout" Target="../slideLayouts/slideLayout1.xml" 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 /><Relationship Id="rId1" Type="http://schemas.openxmlformats.org/officeDocument/2006/relationships/slideLayout" Target="../slideLayouts/slideLayout1.xml" 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 /><Relationship Id="rId1" Type="http://schemas.openxmlformats.org/officeDocument/2006/relationships/slideLayout" Target="../slideLayouts/slideLayout1.xml" 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 /><Relationship Id="rId2" Type="http://schemas.openxmlformats.org/officeDocument/2006/relationships/image" Target="../media/image1.png" /><Relationship Id="rId1" Type="http://schemas.openxmlformats.org/officeDocument/2006/relationships/slideLayout" Target="../slideLayouts/slideLayout1.xml" /><Relationship Id="rId4" Type="http://schemas.openxmlformats.org/officeDocument/2006/relationships/image" Target="../media/image16.png" 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 /><Relationship Id="rId2" Type="http://schemas.openxmlformats.org/officeDocument/2006/relationships/image" Target="../media/image1.png" /><Relationship Id="rId1" Type="http://schemas.openxmlformats.org/officeDocument/2006/relationships/slideLayout" Target="../slideLayouts/slideLayout2.xml" /><Relationship Id="rId5" Type="http://schemas.openxmlformats.org/officeDocument/2006/relationships/image" Target="../media/image18.png" /><Relationship Id="rId4" Type="http://schemas.microsoft.com/office/2007/relationships/hdphoto" Target="../media/hdphoto3.wdp" 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 /><Relationship Id="rId2" Type="http://schemas.openxmlformats.org/officeDocument/2006/relationships/image" Target="../media/image19.jpeg" /><Relationship Id="rId1" Type="http://schemas.openxmlformats.org/officeDocument/2006/relationships/slideLayout" Target="../slideLayouts/slideLayout1.xml" 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 /><Relationship Id="rId2" Type="http://schemas.openxmlformats.org/officeDocument/2006/relationships/image" Target="../media/image19.jpeg" /><Relationship Id="rId1" Type="http://schemas.openxmlformats.org/officeDocument/2006/relationships/slideLayout" Target="../slideLayouts/slideLayout1.xml" 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 /><Relationship Id="rId2" Type="http://schemas.openxmlformats.org/officeDocument/2006/relationships/image" Target="../media/image19.jpeg" /><Relationship Id="rId1" Type="http://schemas.openxmlformats.org/officeDocument/2006/relationships/slideLayout" Target="../slideLayouts/slideLayout1.xml" 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 /><Relationship Id="rId2" Type="http://schemas.openxmlformats.org/officeDocument/2006/relationships/image" Target="../media/image19.jpeg" /><Relationship Id="rId1" Type="http://schemas.openxmlformats.org/officeDocument/2006/relationships/slideLayout" Target="../slideLayouts/slideLayout1.xml" 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 /><Relationship Id="rId2" Type="http://schemas.openxmlformats.org/officeDocument/2006/relationships/image" Target="../media/image19.jpeg" /><Relationship Id="rId1" Type="http://schemas.openxmlformats.org/officeDocument/2006/relationships/slideLayout" Target="../slideLayouts/slideLayout1.xml" 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 /><Relationship Id="rId1" Type="http://schemas.openxmlformats.org/officeDocument/2006/relationships/slideLayout" Target="../slideLayouts/slideLayout1.xml" 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2.png" /><Relationship Id="rId1" Type="http://schemas.openxmlformats.org/officeDocument/2006/relationships/slideLayout" Target="../slideLayouts/slideLayout1.xml" /><Relationship Id="rId6" Type="http://schemas.openxmlformats.org/officeDocument/2006/relationships/image" Target="../media/image6.png" /><Relationship Id="rId5" Type="http://schemas.openxmlformats.org/officeDocument/2006/relationships/image" Target="../media/image5.png" /><Relationship Id="rId4" Type="http://schemas.openxmlformats.org/officeDocument/2006/relationships/image" Target="../media/image4.png" 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 /><Relationship Id="rId1" Type="http://schemas.openxmlformats.org/officeDocument/2006/relationships/slideLayout" Target="../slideLayouts/slideLayout1.xml" 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 /><Relationship Id="rId2" Type="http://schemas.openxmlformats.org/officeDocument/2006/relationships/image" Target="../media/image7.png" /><Relationship Id="rId1" Type="http://schemas.openxmlformats.org/officeDocument/2006/relationships/slideLayout" Target="../slideLayouts/slideLayout1.xml" /><Relationship Id="rId5" Type="http://schemas.microsoft.com/office/2007/relationships/hdphoto" Target="../media/hdphoto2.wdp" /><Relationship Id="rId4" Type="http://schemas.openxmlformats.org/officeDocument/2006/relationships/image" Target="../media/image8.png" 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 /><Relationship Id="rId2" Type="http://schemas.openxmlformats.org/officeDocument/2006/relationships/video" Target="../media/media1.mp4" /><Relationship Id="rId1" Type="http://schemas.microsoft.com/office/2007/relationships/media" Target="../media/media1.mp4" /><Relationship Id="rId4" Type="http://schemas.openxmlformats.org/officeDocument/2006/relationships/image" Target="../media/image9.png" 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 /><Relationship Id="rId2" Type="http://schemas.openxmlformats.org/officeDocument/2006/relationships/video" Target="../media/media2.mp4" /><Relationship Id="rId1" Type="http://schemas.microsoft.com/office/2007/relationships/media" Target="../media/media2.mp4" /><Relationship Id="rId4" Type="http://schemas.openxmlformats.org/officeDocument/2006/relationships/image" Target="../media/image10.png" 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 /><Relationship Id="rId2" Type="http://schemas.openxmlformats.org/officeDocument/2006/relationships/video" Target="../media/media3.mp4" /><Relationship Id="rId1" Type="http://schemas.microsoft.com/office/2007/relationships/media" Target="../media/media3.mp4" /><Relationship Id="rId4" Type="http://schemas.openxmlformats.org/officeDocument/2006/relationships/image" Target="../media/image11.png" 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 /><Relationship Id="rId2" Type="http://schemas.openxmlformats.org/officeDocument/2006/relationships/image" Target="../media/image12.png" /><Relationship Id="rId1" Type="http://schemas.openxmlformats.org/officeDocument/2006/relationships/slideLayout" Target="../slideLayouts/slideLayout1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>
            <a:extLst>
              <a:ext uri="{FF2B5EF4-FFF2-40B4-BE49-F238E27FC236}">
                <a16:creationId xmlns:a16="http://schemas.microsoft.com/office/drawing/2014/main" id="{F7EDFAD1-97E2-0406-85E2-69599FB86B0C}"/>
              </a:ext>
            </a:extLst>
          </p:cNvPr>
          <p:cNvSpPr txBox="1"/>
          <p:nvPr/>
        </p:nvSpPr>
        <p:spPr>
          <a:xfrm>
            <a:off x="3142308" y="304723"/>
            <a:ext cx="5907389" cy="923333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5400" b="1" i="0" u="sng" strike="noStrike" kern="1200" cap="none" spc="0" baseline="0" dirty="0">
                <a:solidFill>
                  <a:srgbClr val="000000"/>
                </a:solidFill>
                <a:uFillTx/>
                <a:latin typeface="Consolas" pitchFamily="49"/>
              </a:rPr>
              <a:t>MAQUEEN PLUS V2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3C7A9E-1B4A-64F5-1EA5-54F9564BE5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5938" y="1797575"/>
            <a:ext cx="6620123" cy="441341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146F062-941E-3C52-EF5F-DC394D356696}"/>
              </a:ext>
            </a:extLst>
          </p:cNvPr>
          <p:cNvSpPr txBox="1"/>
          <p:nvPr/>
        </p:nvSpPr>
        <p:spPr>
          <a:xfrm>
            <a:off x="4875151" y="85267"/>
            <a:ext cx="2441694" cy="707882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4000" b="1" i="0" u="sng" strike="noStrike" kern="1200" cap="none" spc="0" baseline="0" dirty="0">
                <a:solidFill>
                  <a:srgbClr val="000000"/>
                </a:solidFill>
                <a:uFillTx/>
                <a:latin typeface="Consolas" pitchFamily="49"/>
              </a:rPr>
              <a:t>La Pince</a:t>
            </a:r>
          </a:p>
        </p:txBody>
      </p:sp>
      <p:sp>
        <p:nvSpPr>
          <p:cNvPr id="3" name="Right Brace 13">
            <a:extLst>
              <a:ext uri="{FF2B5EF4-FFF2-40B4-BE49-F238E27FC236}">
                <a16:creationId xmlns:a16="http://schemas.microsoft.com/office/drawing/2014/main" id="{3BE0E1A8-83C9-E6C4-B270-E3A0069B7B4F}"/>
              </a:ext>
            </a:extLst>
          </p:cNvPr>
          <p:cNvSpPr/>
          <p:nvPr/>
        </p:nvSpPr>
        <p:spPr>
          <a:xfrm>
            <a:off x="3212250" y="1810512"/>
            <a:ext cx="167335" cy="1079504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5400000"/>
              <a:gd name="f10" fmla="val 8333"/>
              <a:gd name="f11" fmla="val 50000"/>
              <a:gd name="f12" fmla="+- 0 0 -180"/>
              <a:gd name="f13" fmla="+- 0 0 -270"/>
              <a:gd name="f14" fmla="+- 0 0 -360"/>
              <a:gd name="f15" fmla="abs f4"/>
              <a:gd name="f16" fmla="abs f5"/>
              <a:gd name="f17" fmla="abs f6"/>
              <a:gd name="f18" fmla="+- 2700000 f1 0"/>
              <a:gd name="f19" fmla="*/ f12 f0 1"/>
              <a:gd name="f20" fmla="*/ f13 f0 1"/>
              <a:gd name="f21" fmla="*/ f14 f0 1"/>
              <a:gd name="f22" fmla="?: f15 f4 1"/>
              <a:gd name="f23" fmla="?: f16 f5 1"/>
              <a:gd name="f24" fmla="?: f17 f6 1"/>
              <a:gd name="f25" fmla="+- f18 0 f1"/>
              <a:gd name="f26" fmla="*/ f19 1 f3"/>
              <a:gd name="f27" fmla="*/ f20 1 f3"/>
              <a:gd name="f28" fmla="*/ f21 1 f3"/>
              <a:gd name="f29" fmla="*/ f22 1 21600"/>
              <a:gd name="f30" fmla="*/ f23 1 21600"/>
              <a:gd name="f31" fmla="*/ 21600 f22 1"/>
              <a:gd name="f32" fmla="*/ 21600 f23 1"/>
              <a:gd name="f33" fmla="+- f25 f1 0"/>
              <a:gd name="f34" fmla="+- f26 0 f1"/>
              <a:gd name="f35" fmla="+- f27 0 f1"/>
              <a:gd name="f36" fmla="+- f28 0 f1"/>
              <a:gd name="f37" fmla="min f30 f29"/>
              <a:gd name="f38" fmla="*/ f31 1 f24"/>
              <a:gd name="f39" fmla="*/ f32 1 f24"/>
              <a:gd name="f40" fmla="*/ f33 f8 1"/>
              <a:gd name="f41" fmla="val f38"/>
              <a:gd name="f42" fmla="val f39"/>
              <a:gd name="f43" fmla="*/ f40 1 f0"/>
              <a:gd name="f44" fmla="*/ f7 f37 1"/>
              <a:gd name="f45" fmla="+- f42 0 f7"/>
              <a:gd name="f46" fmla="+- f41 0 f7"/>
              <a:gd name="f47" fmla="+- 0 0 f43"/>
              <a:gd name="f48" fmla="*/ f41 f37 1"/>
              <a:gd name="f49" fmla="*/ f42 f37 1"/>
              <a:gd name="f50" fmla="*/ f46 1 2"/>
              <a:gd name="f51" fmla="min f46 f45"/>
              <a:gd name="f52" fmla="*/ f45 f11 1"/>
              <a:gd name="f53" fmla="+- 0 0 f47"/>
              <a:gd name="f54" fmla="+- f7 f50 0"/>
              <a:gd name="f55" fmla="*/ f51 f10 1"/>
              <a:gd name="f56" fmla="*/ f52 1 100000"/>
              <a:gd name="f57" fmla="*/ f53 f0 1"/>
              <a:gd name="f58" fmla="*/ f50 f37 1"/>
              <a:gd name="f59" fmla="*/ f55 1 100000"/>
              <a:gd name="f60" fmla="*/ f57 1 f8"/>
              <a:gd name="f61" fmla="*/ f54 f37 1"/>
              <a:gd name="f62" fmla="*/ f56 f37 1"/>
              <a:gd name="f63" fmla="+- f60 0 f1"/>
              <a:gd name="f64" fmla="+- f56 0 f59"/>
              <a:gd name="f65" fmla="+- f42 0 f59"/>
              <a:gd name="f66" fmla="*/ f59 f37 1"/>
              <a:gd name="f67" fmla="cos 1 f63"/>
              <a:gd name="f68" fmla="sin 1 f63"/>
              <a:gd name="f69" fmla="*/ f64 f37 1"/>
              <a:gd name="f70" fmla="*/ f65 f37 1"/>
              <a:gd name="f71" fmla="+- 0 0 f67"/>
              <a:gd name="f72" fmla="+- 0 0 f68"/>
              <a:gd name="f73" fmla="+- 0 0 f71"/>
              <a:gd name="f74" fmla="+- 0 0 f72"/>
              <a:gd name="f75" fmla="val f73"/>
              <a:gd name="f76" fmla="val f74"/>
              <a:gd name="f77" fmla="*/ f75 f50 1"/>
              <a:gd name="f78" fmla="*/ f76 f59 1"/>
              <a:gd name="f79" fmla="+- f7 f77 0"/>
              <a:gd name="f80" fmla="+- f59 0 f78"/>
              <a:gd name="f81" fmla="+- f42 f78 0"/>
              <a:gd name="f82" fmla="+- f81 0 f59"/>
              <a:gd name="f83" fmla="*/ f80 f37 1"/>
              <a:gd name="f84" fmla="*/ f79 f37 1"/>
              <a:gd name="f85" fmla="*/ f82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4">
                <a:pos x="f44" y="f44"/>
              </a:cxn>
              <a:cxn ang="f35">
                <a:pos x="f48" y="f62"/>
              </a:cxn>
              <a:cxn ang="f36">
                <a:pos x="f44" y="f49"/>
              </a:cxn>
            </a:cxnLst>
            <a:rect l="f44" t="f83" r="f84" b="f85"/>
            <a:pathLst>
              <a:path stroke="0">
                <a:moveTo>
                  <a:pt x="f44" y="f44"/>
                </a:moveTo>
                <a:arcTo wR="f58" hR="f66" stAng="f2" swAng="f1"/>
                <a:lnTo>
                  <a:pt x="f61" y="f69"/>
                </a:lnTo>
                <a:arcTo wR="f58" hR="f66" stAng="f0" swAng="f9"/>
                <a:arcTo wR="f58" hR="f66" stAng="f2" swAng="f9"/>
                <a:lnTo>
                  <a:pt x="f61" y="f70"/>
                </a:lnTo>
                <a:arcTo wR="f58" hR="f66" stAng="f7" swAng="f1"/>
                <a:close/>
              </a:path>
              <a:path fill="none">
                <a:moveTo>
                  <a:pt x="f44" y="f44"/>
                </a:moveTo>
                <a:arcTo wR="f58" hR="f66" stAng="f2" swAng="f1"/>
                <a:lnTo>
                  <a:pt x="f61" y="f69"/>
                </a:lnTo>
                <a:arcTo wR="f58" hR="f66" stAng="f0" swAng="f9"/>
                <a:arcTo wR="f58" hR="f66" stAng="f2" swAng="f9"/>
                <a:lnTo>
                  <a:pt x="f61" y="f70"/>
                </a:lnTo>
                <a:arcTo wR="f58" hR="f66" stAng="f7" swAng="f1"/>
              </a:path>
            </a:pathLst>
          </a:custGeom>
          <a:noFill/>
          <a:ln w="28575" cap="flat">
            <a:solidFill>
              <a:srgbClr val="A8B4B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pic>
        <p:nvPicPr>
          <p:cNvPr id="4" name="Picture 10" descr="Text&#10;&#10;Description automatically generated">
            <a:extLst>
              <a:ext uri="{FF2B5EF4-FFF2-40B4-BE49-F238E27FC236}">
                <a16:creationId xmlns:a16="http://schemas.microsoft.com/office/drawing/2014/main" id="{CE14BD04-BB9A-F9E6-7016-16BDAF2689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3458" y="1079952"/>
            <a:ext cx="6651427" cy="4698095"/>
          </a:xfrm>
          <a:prstGeom prst="rect">
            <a:avLst/>
          </a:prstGeom>
          <a:noFill/>
          <a:ln cap="flat">
            <a:noFill/>
          </a:ln>
          <a:effectLst>
            <a:softEdge rad="254000"/>
          </a:effectLst>
        </p:spPr>
      </p:pic>
      <p:sp>
        <p:nvSpPr>
          <p:cNvPr id="5" name="TextBox 14">
            <a:extLst>
              <a:ext uri="{FF2B5EF4-FFF2-40B4-BE49-F238E27FC236}">
                <a16:creationId xmlns:a16="http://schemas.microsoft.com/office/drawing/2014/main" id="{8F87EB61-FEF0-7629-83DD-FCFA1863732D}"/>
              </a:ext>
            </a:extLst>
          </p:cNvPr>
          <p:cNvSpPr txBox="1"/>
          <p:nvPr/>
        </p:nvSpPr>
        <p:spPr>
          <a:xfrm>
            <a:off x="368192" y="793159"/>
            <a:ext cx="3852339" cy="707882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4000" b="1" i="0" u="none" strike="noStrike" kern="1200" cap="none" spc="0" baseline="0">
                <a:solidFill>
                  <a:srgbClr val="000000"/>
                </a:solidFill>
                <a:uFillTx/>
                <a:latin typeface="Consolas" pitchFamily="49"/>
              </a:rPr>
              <a:t>La Commande :</a:t>
            </a:r>
          </a:p>
        </p:txBody>
      </p:sp>
      <p:sp>
        <p:nvSpPr>
          <p:cNvPr id="6" name="Rectangle: Rounded Corners 16">
            <a:extLst>
              <a:ext uri="{FF2B5EF4-FFF2-40B4-BE49-F238E27FC236}">
                <a16:creationId xmlns:a16="http://schemas.microsoft.com/office/drawing/2014/main" id="{86AEB23B-3029-4717-2484-4C13AFC7B930}"/>
              </a:ext>
            </a:extLst>
          </p:cNvPr>
          <p:cNvSpPr/>
          <p:nvPr/>
        </p:nvSpPr>
        <p:spPr>
          <a:xfrm>
            <a:off x="8172450" y="1704971"/>
            <a:ext cx="1971674" cy="952503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C000"/>
          </a:solidFill>
          <a:ln w="12701" cap="flat">
            <a:solidFill>
              <a:srgbClr val="FFC000"/>
            </a:solidFill>
            <a:prstDash val="solid"/>
            <a:miter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7" name="Rectangle: Rounded Corners 39">
            <a:extLst>
              <a:ext uri="{FF2B5EF4-FFF2-40B4-BE49-F238E27FC236}">
                <a16:creationId xmlns:a16="http://schemas.microsoft.com/office/drawing/2014/main" id="{BBE4D139-CAC9-1EA1-4F05-32F69C29B205}"/>
              </a:ext>
            </a:extLst>
          </p:cNvPr>
          <p:cNvSpPr/>
          <p:nvPr/>
        </p:nvSpPr>
        <p:spPr>
          <a:xfrm rot="4832406">
            <a:off x="8080278" y="1676022"/>
            <a:ext cx="263411" cy="1156048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C000"/>
          </a:solidFill>
          <a:ln w="12701" cap="flat">
            <a:solidFill>
              <a:srgbClr val="FFC000"/>
            </a:solidFill>
            <a:prstDash val="solid"/>
            <a:miter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8" name="Google Shape;284;p19">
            <a:extLst>
              <a:ext uri="{FF2B5EF4-FFF2-40B4-BE49-F238E27FC236}">
                <a16:creationId xmlns:a16="http://schemas.microsoft.com/office/drawing/2014/main" id="{2087AB4F-E8E3-9DDE-7BA5-B119D961C57C}"/>
              </a:ext>
            </a:extLst>
          </p:cNvPr>
          <p:cNvSpPr/>
          <p:nvPr/>
        </p:nvSpPr>
        <p:spPr>
          <a:xfrm>
            <a:off x="8241094" y="1769647"/>
            <a:ext cx="834069" cy="823152"/>
          </a:xfrm>
          <a:custGeom>
            <a:avLst/>
            <a:gdLst>
              <a:gd name="f0" fmla="val w"/>
              <a:gd name="f1" fmla="val h"/>
              <a:gd name="f2" fmla="val 0"/>
              <a:gd name="f3" fmla="val 42247"/>
              <a:gd name="f4" fmla="val 42279"/>
              <a:gd name="f5" fmla="val 18811"/>
              <a:gd name="f6" fmla="val 18273"/>
              <a:gd name="f7" fmla="val 17830"/>
              <a:gd name="f8" fmla="val 412"/>
              <a:gd name="f9" fmla="val 17798"/>
              <a:gd name="f10" fmla="val 950"/>
              <a:gd name="f11" fmla="val 17608"/>
              <a:gd name="f12" fmla="val 3579"/>
              <a:gd name="f13" fmla="val 17545"/>
              <a:gd name="f14" fmla="val 3991"/>
              <a:gd name="f15" fmla="val 17260"/>
              <a:gd name="f16" fmla="val 4371"/>
              <a:gd name="f17" fmla="val 16816"/>
              <a:gd name="f18" fmla="val 4497"/>
              <a:gd name="f19" fmla="val 15264"/>
              <a:gd name="f20" fmla="val 4877"/>
              <a:gd name="f21" fmla="val 13776"/>
              <a:gd name="f22" fmla="val 5511"/>
              <a:gd name="f23" fmla="val 12383"/>
              <a:gd name="f24" fmla="val 6334"/>
              <a:gd name="f25" fmla="val 12216"/>
              <a:gd name="f26" fmla="val 6431"/>
              <a:gd name="f27" fmla="val 12032"/>
              <a:gd name="f28" fmla="val 6480"/>
              <a:gd name="f29" fmla="val 11848"/>
              <a:gd name="f30" fmla="val 11611"/>
              <a:gd name="f31" fmla="val 11375"/>
              <a:gd name="f32" fmla="val 6399"/>
              <a:gd name="f33" fmla="val 11179"/>
              <a:gd name="f34" fmla="val 6239"/>
              <a:gd name="f35" fmla="val 9216"/>
              <a:gd name="f36" fmla="val 4529"/>
              <a:gd name="f37" fmla="val 9030"/>
              <a:gd name="f38" fmla="val 4359"/>
              <a:gd name="f39" fmla="val 8783"/>
              <a:gd name="f40" fmla="val 4271"/>
              <a:gd name="f41" fmla="val 8536"/>
              <a:gd name="f42" fmla="val 8277"/>
              <a:gd name="f43" fmla="val 8016"/>
              <a:gd name="f44" fmla="val 4366"/>
              <a:gd name="f45" fmla="val 7822"/>
              <a:gd name="f46" fmla="val 4561"/>
              <a:gd name="f47" fmla="val 6777"/>
              <a:gd name="f48" fmla="val 5606"/>
              <a:gd name="f49" fmla="val 5732"/>
              <a:gd name="f50" fmla="val 6619"/>
              <a:gd name="f51" fmla="val 4655"/>
              <a:gd name="f52" fmla="val 7664"/>
              <a:gd name="f53" fmla="val 4275"/>
              <a:gd name="f54" fmla="val 8044"/>
              <a:gd name="f55" fmla="val 4244"/>
              <a:gd name="f56" fmla="val 8678"/>
              <a:gd name="f57" fmla="val 4592"/>
              <a:gd name="f58" fmla="val 9058"/>
              <a:gd name="f59" fmla="val 6302"/>
              <a:gd name="f60" fmla="val 11084"/>
              <a:gd name="f61" fmla="val 6587"/>
              <a:gd name="f62" fmla="val 11433"/>
              <a:gd name="f63" fmla="val 11908"/>
              <a:gd name="f64" fmla="val 6397"/>
              <a:gd name="f65" fmla="val 12288"/>
              <a:gd name="f66" fmla="val 5510"/>
              <a:gd name="f67" fmla="val 13745"/>
              <a:gd name="f68" fmla="val 4845"/>
              <a:gd name="f69" fmla="val 15360"/>
              <a:gd name="f70" fmla="val 4434"/>
              <a:gd name="f71" fmla="val 17038"/>
              <a:gd name="f72" fmla="val 4339"/>
              <a:gd name="f73" fmla="val 17450"/>
              <a:gd name="f74" fmla="val 3990"/>
              <a:gd name="f75" fmla="val 3547"/>
              <a:gd name="f76" fmla="val 18020"/>
              <a:gd name="f77" fmla="val 18052"/>
              <a:gd name="f78" fmla="val 18495"/>
              <a:gd name="f79" fmla="val 19033"/>
              <a:gd name="f80" fmla="val 23467"/>
              <a:gd name="f81" fmla="val 24005"/>
              <a:gd name="f82" fmla="val 24449"/>
              <a:gd name="f83" fmla="val 24480"/>
              <a:gd name="f84" fmla="val 24702"/>
              <a:gd name="f85" fmla="val 4022"/>
              <a:gd name="f86" fmla="val 24734"/>
              <a:gd name="f87" fmla="val 4370"/>
              <a:gd name="f88" fmla="val 25019"/>
              <a:gd name="f89" fmla="val 25462"/>
              <a:gd name="f90" fmla="val 4909"/>
              <a:gd name="f91" fmla="val 27109"/>
              <a:gd name="f92" fmla="val 5574"/>
              <a:gd name="f93" fmla="val 28661"/>
              <a:gd name="f94" fmla="val 6460"/>
              <a:gd name="f95" fmla="val 30117"/>
              <a:gd name="f96" fmla="val 6682"/>
              <a:gd name="f97" fmla="val 30497"/>
              <a:gd name="f98" fmla="val 6651"/>
              <a:gd name="f99" fmla="val 30972"/>
              <a:gd name="f100" fmla="val 6365"/>
              <a:gd name="f101" fmla="val 31321"/>
              <a:gd name="f102" fmla="val 4719"/>
              <a:gd name="f103" fmla="val 33284"/>
              <a:gd name="f104" fmla="val 33696"/>
              <a:gd name="f105" fmla="val 4402"/>
              <a:gd name="f106" fmla="val 34298"/>
              <a:gd name="f107" fmla="val 4782"/>
              <a:gd name="f108" fmla="val 34678"/>
              <a:gd name="f109" fmla="val 5859"/>
              <a:gd name="f110" fmla="val 35723"/>
              <a:gd name="f111" fmla="val 6872"/>
              <a:gd name="f112" fmla="val 36768"/>
              <a:gd name="f113" fmla="val 7981"/>
              <a:gd name="f114" fmla="val 37813"/>
              <a:gd name="f115" fmla="val 8179"/>
              <a:gd name="f116" fmla="val 38011"/>
              <a:gd name="f117" fmla="val 8437"/>
              <a:gd name="f118" fmla="val 38114"/>
              <a:gd name="f119" fmla="val 8697"/>
              <a:gd name="f120" fmla="val 8936"/>
              <a:gd name="f121" fmla="val 9177"/>
              <a:gd name="f122" fmla="val 38027"/>
              <a:gd name="f123" fmla="val 9374"/>
              <a:gd name="f124" fmla="val 37845"/>
              <a:gd name="f125" fmla="val 11338"/>
              <a:gd name="f126" fmla="val 36134"/>
              <a:gd name="f127" fmla="val 11537"/>
              <a:gd name="f128" fmla="val 35953"/>
              <a:gd name="f129" fmla="val 11779"/>
              <a:gd name="f130" fmla="val 35865"/>
              <a:gd name="f131" fmla="val 12020"/>
              <a:gd name="f132" fmla="val 12200"/>
              <a:gd name="f133" fmla="val 12379"/>
              <a:gd name="f134" fmla="val 35913"/>
              <a:gd name="f135" fmla="val 12541"/>
              <a:gd name="f136" fmla="val 36008"/>
              <a:gd name="f137" fmla="val 14029"/>
              <a:gd name="f138" fmla="val 36863"/>
              <a:gd name="f139" fmla="val 15645"/>
              <a:gd name="f140" fmla="val 37496"/>
              <a:gd name="f141" fmla="val 17323"/>
              <a:gd name="f142" fmla="val 37876"/>
              <a:gd name="f143" fmla="val 17766"/>
              <a:gd name="f144" fmla="val 37971"/>
              <a:gd name="f145" fmla="val 18083"/>
              <a:gd name="f146" fmla="val 38351"/>
              <a:gd name="f147" fmla="val 18115"/>
              <a:gd name="f148" fmla="val 38795"/>
              <a:gd name="f149" fmla="val 18368"/>
              <a:gd name="f150" fmla="val 41392"/>
              <a:gd name="f151" fmla="val 18431"/>
              <a:gd name="f152" fmla="val 41898"/>
              <a:gd name="f153" fmla="val 18875"/>
              <a:gd name="f154" fmla="val 42278"/>
              <a:gd name="f155" fmla="val 19413"/>
              <a:gd name="f156" fmla="val 20902"/>
              <a:gd name="f157" fmla="val 22358"/>
              <a:gd name="f158" fmla="val 42215"/>
              <a:gd name="f159" fmla="val 23847"/>
              <a:gd name="f160" fmla="val 42183"/>
              <a:gd name="f161" fmla="val 24385"/>
              <a:gd name="f162" fmla="val 24797"/>
              <a:gd name="f163" fmla="val 41772"/>
              <a:gd name="f164" fmla="val 24829"/>
              <a:gd name="f165" fmla="val 41233"/>
              <a:gd name="f166" fmla="val 24987"/>
              <a:gd name="f167" fmla="val 38605"/>
              <a:gd name="f168" fmla="val 38161"/>
              <a:gd name="f169" fmla="val 25304"/>
              <a:gd name="f170" fmla="val 37781"/>
              <a:gd name="f171" fmla="val 25747"/>
              <a:gd name="f172" fmla="val 37655"/>
              <a:gd name="f173" fmla="val 27235"/>
              <a:gd name="f174" fmla="val 37243"/>
              <a:gd name="f175" fmla="val 28692"/>
              <a:gd name="f176" fmla="val 36610"/>
              <a:gd name="f177" fmla="val 30022"/>
              <a:gd name="f178" fmla="val 35818"/>
              <a:gd name="f179" fmla="val 30189"/>
              <a:gd name="f180" fmla="val 35721"/>
              <a:gd name="f181" fmla="val 30373"/>
              <a:gd name="f182" fmla="val 35672"/>
              <a:gd name="f183" fmla="val 30557"/>
              <a:gd name="f184" fmla="val 30794"/>
              <a:gd name="f185" fmla="val 31030"/>
              <a:gd name="f186" fmla="val 35752"/>
              <a:gd name="f187" fmla="val 31226"/>
              <a:gd name="f188" fmla="val 33189"/>
              <a:gd name="f189" fmla="val 37591"/>
              <a:gd name="f190" fmla="val 33386"/>
              <a:gd name="f191" fmla="val 37742"/>
              <a:gd name="f192" fmla="val 33625"/>
              <a:gd name="f193" fmla="val 37821"/>
              <a:gd name="f194" fmla="val 33864"/>
              <a:gd name="f195" fmla="val 34125"/>
              <a:gd name="f196" fmla="val 34384"/>
              <a:gd name="f197" fmla="val 37727"/>
              <a:gd name="f198" fmla="val 34583"/>
              <a:gd name="f199" fmla="val 37528"/>
              <a:gd name="f200" fmla="val 35659"/>
              <a:gd name="f201" fmla="val 36451"/>
              <a:gd name="f202" fmla="val 36704"/>
              <a:gd name="f203" fmla="val 35438"/>
              <a:gd name="f204" fmla="val 37750"/>
              <a:gd name="f205" fmla="val 34393"/>
              <a:gd name="f206" fmla="val 38130"/>
              <a:gd name="f207" fmla="val 34013"/>
              <a:gd name="f208" fmla="val 33379"/>
              <a:gd name="f209" fmla="val 32999"/>
              <a:gd name="f210" fmla="val 36071"/>
              <a:gd name="f211" fmla="val 31004"/>
              <a:gd name="f212" fmla="val 35786"/>
              <a:gd name="f213" fmla="val 30687"/>
              <a:gd name="f214" fmla="val 30181"/>
              <a:gd name="f215" fmla="val 35944"/>
              <a:gd name="f216" fmla="val 29832"/>
              <a:gd name="f217" fmla="val 36799"/>
              <a:gd name="f218" fmla="val 28407"/>
              <a:gd name="f219" fmla="val 37401"/>
              <a:gd name="f220" fmla="val 26855"/>
              <a:gd name="f221" fmla="val 25272"/>
              <a:gd name="f222" fmla="val 37908"/>
              <a:gd name="f223" fmla="val 38256"/>
              <a:gd name="f224" fmla="val 24512"/>
              <a:gd name="f225" fmla="val 38731"/>
              <a:gd name="f226" fmla="val 41296"/>
              <a:gd name="f227" fmla="val 24259"/>
              <a:gd name="f228" fmla="val 41835"/>
              <a:gd name="f229" fmla="val 24227"/>
              <a:gd name="f230" fmla="val 23784"/>
              <a:gd name="f231" fmla="val 23245"/>
              <a:gd name="f232" fmla="val 18812"/>
              <a:gd name="f233" fmla="val 38668"/>
              <a:gd name="f234" fmla="val 17577"/>
              <a:gd name="f235" fmla="val 38225"/>
              <a:gd name="f236" fmla="val 16848"/>
              <a:gd name="f237" fmla="val 37338"/>
              <a:gd name="f238" fmla="val 15296"/>
              <a:gd name="f239" fmla="val 36736"/>
              <a:gd name="f240" fmla="val 13808"/>
              <a:gd name="f241" fmla="val 12446"/>
              <a:gd name="f242" fmla="val 35691"/>
              <a:gd name="f243" fmla="val 12066"/>
              <a:gd name="f244" fmla="val 35754"/>
              <a:gd name="f245" fmla="val 11559"/>
              <a:gd name="f246" fmla="val 36039"/>
              <a:gd name="f247" fmla="val 11243"/>
              <a:gd name="f248" fmla="val 9279"/>
              <a:gd name="f249" fmla="val 38098"/>
              <a:gd name="f250" fmla="val 8899"/>
              <a:gd name="f251" fmla="val 38066"/>
              <a:gd name="f252" fmla="val 8266"/>
              <a:gd name="f253" fmla="val 37718"/>
              <a:gd name="f254" fmla="val 7886"/>
              <a:gd name="f255" fmla="val 36673"/>
              <a:gd name="f256" fmla="val 6841"/>
              <a:gd name="f257" fmla="val 35628"/>
              <a:gd name="f258" fmla="val 5764"/>
              <a:gd name="f259" fmla="val 34377"/>
              <a:gd name="f260" fmla="val 4496"/>
              <a:gd name="f261" fmla="val 34106"/>
              <a:gd name="f262" fmla="val 4384"/>
              <a:gd name="f263" fmla="val 33835"/>
              <a:gd name="f264" fmla="val 33606"/>
              <a:gd name="f265" fmla="val 33378"/>
              <a:gd name="f266" fmla="val 4464"/>
              <a:gd name="f267" fmla="val 4624"/>
              <a:gd name="f268" fmla="val 31162"/>
              <a:gd name="f269" fmla="val 30984"/>
              <a:gd name="f270" fmla="val 6494"/>
              <a:gd name="f271" fmla="val 30756"/>
              <a:gd name="f272" fmla="val 6575"/>
              <a:gd name="f273" fmla="val 30523"/>
              <a:gd name="f274" fmla="val 30341"/>
              <a:gd name="f275" fmla="val 30157"/>
              <a:gd name="f276" fmla="val 6526"/>
              <a:gd name="f277" fmla="val 29991"/>
              <a:gd name="f278" fmla="val 6429"/>
              <a:gd name="f279" fmla="val 28502"/>
              <a:gd name="f280" fmla="val 26919"/>
              <a:gd name="f281" fmla="val 4846"/>
              <a:gd name="f282" fmla="val 25240"/>
              <a:gd name="f283" fmla="val 3959"/>
              <a:gd name="f284" fmla="val 3516"/>
              <a:gd name="f285" fmla="val 24195"/>
              <a:gd name="f286" fmla="val 23752"/>
              <a:gd name="f287" fmla="val 23213"/>
              <a:gd name="f288" fmla="*/ f0 1 42247"/>
              <a:gd name="f289" fmla="*/ f1 1 42279"/>
              <a:gd name="f290" fmla="val f2"/>
              <a:gd name="f291" fmla="val f3"/>
              <a:gd name="f292" fmla="val f4"/>
              <a:gd name="f293" fmla="+- f292 0 f290"/>
              <a:gd name="f294" fmla="+- f291 0 f290"/>
              <a:gd name="f295" fmla="*/ f294 1 42247"/>
              <a:gd name="f296" fmla="*/ f293 1 42279"/>
              <a:gd name="f297" fmla="*/ f290 1 f295"/>
              <a:gd name="f298" fmla="*/ f291 1 f295"/>
              <a:gd name="f299" fmla="*/ f290 1 f296"/>
              <a:gd name="f300" fmla="*/ f292 1 f296"/>
              <a:gd name="f301" fmla="*/ f297 f288 1"/>
              <a:gd name="f302" fmla="*/ f298 f288 1"/>
              <a:gd name="f303" fmla="*/ f300 f289 1"/>
              <a:gd name="f304" fmla="*/ f299 f289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01" t="f304" r="f302" b="f303"/>
            <a:pathLst>
              <a:path w="42247" h="42279">
                <a:moveTo>
                  <a:pt x="f5" y="f2"/>
                </a:moveTo>
                <a:cubicBezTo>
                  <a:pt x="f6" y="f2"/>
                  <a:pt x="f7" y="f8"/>
                  <a:pt x="f9" y="f10"/>
                </a:cubicBezTo>
                <a:lnTo>
                  <a:pt x="f11" y="f12"/>
                </a:lnTo>
                <a:cubicBezTo>
                  <a:pt x="f13" y="f14"/>
                  <a:pt x="f15" y="f16"/>
                  <a:pt x="f17" y="f18"/>
                </a:cubicBezTo>
                <a:cubicBezTo>
                  <a:pt x="f19" y="f20"/>
                  <a:pt x="f21" y="f22"/>
                  <a:pt x="f23" y="f24"/>
                </a:cubicBezTo>
                <a:cubicBezTo>
                  <a:pt x="f25" y="f26"/>
                  <a:pt x="f27" y="f28"/>
                  <a:pt x="f29" y="f28"/>
                </a:cubicBezTo>
                <a:cubicBezTo>
                  <a:pt x="f30" y="f28"/>
                  <a:pt x="f31" y="f32"/>
                  <a:pt x="f33" y="f34"/>
                </a:cubicBezTo>
                <a:lnTo>
                  <a:pt x="f35" y="f36"/>
                </a:lnTo>
                <a:cubicBezTo>
                  <a:pt x="f37" y="f38"/>
                  <a:pt x="f39" y="f40"/>
                  <a:pt x="f41" y="f40"/>
                </a:cubicBezTo>
                <a:cubicBezTo>
                  <a:pt x="f42" y="f40"/>
                  <a:pt x="f43" y="f44"/>
                  <a:pt x="f45" y="f46"/>
                </a:cubicBezTo>
                <a:lnTo>
                  <a:pt x="f47" y="f48"/>
                </a:lnTo>
                <a:lnTo>
                  <a:pt x="f49" y="f50"/>
                </a:lnTo>
                <a:lnTo>
                  <a:pt x="f51" y="f52"/>
                </a:lnTo>
                <a:cubicBezTo>
                  <a:pt x="f53" y="f54"/>
                  <a:pt x="f55" y="f56"/>
                  <a:pt x="f57" y="f58"/>
                </a:cubicBezTo>
                <a:lnTo>
                  <a:pt x="f59" y="f60"/>
                </a:lnTo>
                <a:cubicBezTo>
                  <a:pt x="f61" y="f62"/>
                  <a:pt x="f50" y="f63"/>
                  <a:pt x="f64" y="f65"/>
                </a:cubicBezTo>
                <a:cubicBezTo>
                  <a:pt x="f66" y="f67"/>
                  <a:pt x="f68" y="f69"/>
                  <a:pt x="f70" y="f71"/>
                </a:cubicBezTo>
                <a:cubicBezTo>
                  <a:pt x="f72" y="f73"/>
                  <a:pt x="f74" y="f9"/>
                  <a:pt x="f75" y="f7"/>
                </a:cubicBezTo>
                <a:lnTo>
                  <a:pt x="f10" y="f76"/>
                </a:lnTo>
                <a:cubicBezTo>
                  <a:pt x="f8" y="f77"/>
                  <a:pt x="f2" y="f78"/>
                  <a:pt x="f2" y="f79"/>
                </a:cubicBezTo>
                <a:lnTo>
                  <a:pt x="f2" y="f80"/>
                </a:lnTo>
                <a:cubicBezTo>
                  <a:pt x="f2" y="f81"/>
                  <a:pt x="f8" y="f82"/>
                  <a:pt x="f10" y="f83"/>
                </a:cubicBezTo>
                <a:lnTo>
                  <a:pt x="f12" y="f84"/>
                </a:lnTo>
                <a:cubicBezTo>
                  <a:pt x="f85" y="f86"/>
                  <a:pt x="f87" y="f88"/>
                  <a:pt x="f18" y="f89"/>
                </a:cubicBezTo>
                <a:cubicBezTo>
                  <a:pt x="f90" y="f91"/>
                  <a:pt x="f92" y="f93"/>
                  <a:pt x="f94" y="f95"/>
                </a:cubicBezTo>
                <a:cubicBezTo>
                  <a:pt x="f96" y="f97"/>
                  <a:pt x="f98" y="f99"/>
                  <a:pt x="f100" y="f101"/>
                </a:cubicBezTo>
                <a:lnTo>
                  <a:pt x="f102" y="f103"/>
                </a:lnTo>
                <a:cubicBezTo>
                  <a:pt x="f87" y="f104"/>
                  <a:pt x="f105" y="f106"/>
                  <a:pt x="f107" y="f108"/>
                </a:cubicBezTo>
                <a:lnTo>
                  <a:pt x="f109" y="f110"/>
                </a:lnTo>
                <a:lnTo>
                  <a:pt x="f111" y="f112"/>
                </a:lnTo>
                <a:lnTo>
                  <a:pt x="f113" y="f114"/>
                </a:lnTo>
                <a:cubicBezTo>
                  <a:pt x="f115" y="f116"/>
                  <a:pt x="f117" y="f118"/>
                  <a:pt x="f119" y="f118"/>
                </a:cubicBezTo>
                <a:cubicBezTo>
                  <a:pt x="f120" y="f118"/>
                  <a:pt x="f121" y="f122"/>
                  <a:pt x="f123" y="f124"/>
                </a:cubicBezTo>
                <a:lnTo>
                  <a:pt x="f125" y="f126"/>
                </a:lnTo>
                <a:cubicBezTo>
                  <a:pt x="f127" y="f128"/>
                  <a:pt x="f129" y="f130"/>
                  <a:pt x="f131" y="f130"/>
                </a:cubicBezTo>
                <a:cubicBezTo>
                  <a:pt x="f132" y="f130"/>
                  <a:pt x="f133" y="f134"/>
                  <a:pt x="f135" y="f136"/>
                </a:cubicBezTo>
                <a:cubicBezTo>
                  <a:pt x="f137" y="f138"/>
                  <a:pt x="f139" y="f140"/>
                  <a:pt x="f141" y="f142"/>
                </a:cubicBezTo>
                <a:cubicBezTo>
                  <a:pt x="f143" y="f144"/>
                  <a:pt x="f145" y="f146"/>
                  <a:pt x="f147" y="f148"/>
                </a:cubicBezTo>
                <a:lnTo>
                  <a:pt x="f149" y="f150"/>
                </a:lnTo>
                <a:cubicBezTo>
                  <a:pt x="f151" y="f152"/>
                  <a:pt x="f153" y="f154"/>
                  <a:pt x="f155" y="f154"/>
                </a:cubicBezTo>
                <a:lnTo>
                  <a:pt x="f156" y="f3"/>
                </a:lnTo>
                <a:lnTo>
                  <a:pt x="f157" y="f158"/>
                </a:lnTo>
                <a:lnTo>
                  <a:pt x="f159" y="f160"/>
                </a:lnTo>
                <a:cubicBezTo>
                  <a:pt x="f161" y="f160"/>
                  <a:pt x="f162" y="f163"/>
                  <a:pt x="f164" y="f165"/>
                </a:cubicBezTo>
                <a:lnTo>
                  <a:pt x="f166" y="f167"/>
                </a:lnTo>
                <a:cubicBezTo>
                  <a:pt x="f88" y="f168"/>
                  <a:pt x="f169" y="f170"/>
                  <a:pt x="f171" y="f172"/>
                </a:cubicBezTo>
                <a:cubicBezTo>
                  <a:pt x="f173" y="f174"/>
                  <a:pt x="f175" y="f176"/>
                  <a:pt x="f177" y="f178"/>
                </a:cubicBezTo>
                <a:cubicBezTo>
                  <a:pt x="f179" y="f180"/>
                  <a:pt x="f181" y="f182"/>
                  <a:pt x="f183" y="f182"/>
                </a:cubicBezTo>
                <a:cubicBezTo>
                  <a:pt x="f184" y="f182"/>
                  <a:pt x="f185" y="f186"/>
                  <a:pt x="f187" y="f134"/>
                </a:cubicBezTo>
                <a:lnTo>
                  <a:pt x="f188" y="f189"/>
                </a:lnTo>
                <a:cubicBezTo>
                  <a:pt x="f190" y="f191"/>
                  <a:pt x="f192" y="f193"/>
                  <a:pt x="f194" y="f193"/>
                </a:cubicBezTo>
                <a:cubicBezTo>
                  <a:pt x="f195" y="f193"/>
                  <a:pt x="f196" y="f197"/>
                  <a:pt x="f198" y="f199"/>
                </a:cubicBezTo>
                <a:lnTo>
                  <a:pt x="f200" y="f201"/>
                </a:lnTo>
                <a:lnTo>
                  <a:pt x="f202" y="f203"/>
                </a:lnTo>
                <a:lnTo>
                  <a:pt x="f204" y="f205"/>
                </a:lnTo>
                <a:cubicBezTo>
                  <a:pt x="f206" y="f207"/>
                  <a:pt x="f206" y="f208"/>
                  <a:pt x="f170" y="f209"/>
                </a:cubicBezTo>
                <a:lnTo>
                  <a:pt x="f210" y="f211"/>
                </a:lnTo>
                <a:cubicBezTo>
                  <a:pt x="f212" y="f213"/>
                  <a:pt x="f110" y="f214"/>
                  <a:pt x="f215" y="f216"/>
                </a:cubicBezTo>
                <a:cubicBezTo>
                  <a:pt x="f217" y="f218"/>
                  <a:pt x="f219" y="f220"/>
                  <a:pt x="f114" y="f221"/>
                </a:cubicBezTo>
                <a:cubicBezTo>
                  <a:pt x="f222" y="f164"/>
                  <a:pt x="f223" y="f224"/>
                  <a:pt x="f225" y="f83"/>
                </a:cubicBezTo>
                <a:lnTo>
                  <a:pt x="f226" y="f227"/>
                </a:lnTo>
                <a:cubicBezTo>
                  <a:pt x="f228" y="f229"/>
                  <a:pt x="f3" y="f230"/>
                  <a:pt x="f3" y="f231"/>
                </a:cubicBezTo>
                <a:lnTo>
                  <a:pt x="f3" y="f232"/>
                </a:lnTo>
                <a:cubicBezTo>
                  <a:pt x="f3" y="f6"/>
                  <a:pt x="f228" y="f7"/>
                  <a:pt x="f226" y="f9"/>
                </a:cubicBezTo>
                <a:lnTo>
                  <a:pt x="f233" y="f234"/>
                </a:lnTo>
                <a:cubicBezTo>
                  <a:pt x="f235" y="f13"/>
                  <a:pt x="f142" y="f15"/>
                  <a:pt x="f204" y="f236"/>
                </a:cubicBezTo>
                <a:cubicBezTo>
                  <a:pt x="f237" y="f238"/>
                  <a:pt x="f239" y="f240"/>
                  <a:pt x="f215" y="f241"/>
                </a:cubicBezTo>
                <a:cubicBezTo>
                  <a:pt x="f242" y="f243"/>
                  <a:pt x="f244" y="f245"/>
                  <a:pt x="f246" y="f247"/>
                </a:cubicBezTo>
                <a:lnTo>
                  <a:pt x="f204" y="f248"/>
                </a:lnTo>
                <a:cubicBezTo>
                  <a:pt x="f249" y="f250"/>
                  <a:pt x="f251" y="f252"/>
                  <a:pt x="f253" y="f254"/>
                </a:cubicBezTo>
                <a:lnTo>
                  <a:pt x="f255" y="f256"/>
                </a:lnTo>
                <a:lnTo>
                  <a:pt x="f257" y="f258"/>
                </a:lnTo>
                <a:lnTo>
                  <a:pt x="f198" y="f102"/>
                </a:lnTo>
                <a:cubicBezTo>
                  <a:pt x="f259" y="f260"/>
                  <a:pt x="f261" y="f262"/>
                  <a:pt x="f263" y="f262"/>
                </a:cubicBezTo>
                <a:cubicBezTo>
                  <a:pt x="f264" y="f262"/>
                  <a:pt x="f265" y="f266"/>
                  <a:pt x="f188" y="f267"/>
                </a:cubicBezTo>
                <a:lnTo>
                  <a:pt x="f268" y="f24"/>
                </a:lnTo>
                <a:cubicBezTo>
                  <a:pt x="f269" y="f270"/>
                  <a:pt x="f271" y="f272"/>
                  <a:pt x="f273" y="f272"/>
                </a:cubicBezTo>
                <a:cubicBezTo>
                  <a:pt x="f274" y="f272"/>
                  <a:pt x="f275" y="f276"/>
                  <a:pt x="f277" y="f278"/>
                </a:cubicBezTo>
                <a:cubicBezTo>
                  <a:pt x="f279" y="f22"/>
                  <a:pt x="f280" y="f281"/>
                  <a:pt x="f282" y="f70"/>
                </a:cubicBezTo>
                <a:cubicBezTo>
                  <a:pt x="f162" y="f72"/>
                  <a:pt x="f83" y="f283"/>
                  <a:pt x="f82" y="f284"/>
                </a:cubicBezTo>
                <a:lnTo>
                  <a:pt x="f227" y="f10"/>
                </a:lnTo>
                <a:cubicBezTo>
                  <a:pt x="f285" y="f8"/>
                  <a:pt x="f286" y="f2"/>
                  <a:pt x="f287" y="f2"/>
                </a:cubicBezTo>
                <a:close/>
              </a:path>
            </a:pathLst>
          </a:custGeom>
          <a:solidFill>
            <a:srgbClr val="FFC000"/>
          </a:solidFill>
          <a:ln w="9528" cap="flat">
            <a:solidFill>
              <a:srgbClr val="FFC000"/>
            </a:solidFill>
            <a:prstDash val="solid"/>
            <a:miter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21" tIns="91421" rIns="91421" bIns="91421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9" name="Oval 38">
            <a:extLst>
              <a:ext uri="{FF2B5EF4-FFF2-40B4-BE49-F238E27FC236}">
                <a16:creationId xmlns:a16="http://schemas.microsoft.com/office/drawing/2014/main" id="{541BF27B-5D61-D82F-C8D5-1FD005D46D4B}"/>
              </a:ext>
            </a:extLst>
          </p:cNvPr>
          <p:cNvSpPr/>
          <p:nvPr/>
        </p:nvSpPr>
        <p:spPr>
          <a:xfrm>
            <a:off x="8571677" y="2095237"/>
            <a:ext cx="164034" cy="1612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A5A5A5"/>
          </a:solidFill>
          <a:ln w="12701" cap="flat">
            <a:solidFill>
              <a:srgbClr val="7C7C7C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grpSp>
        <p:nvGrpSpPr>
          <p:cNvPr id="10" name="Group 41">
            <a:extLst>
              <a:ext uri="{FF2B5EF4-FFF2-40B4-BE49-F238E27FC236}">
                <a16:creationId xmlns:a16="http://schemas.microsoft.com/office/drawing/2014/main" id="{D4C953D3-936E-FC5B-0D05-5218F13B1396}"/>
              </a:ext>
            </a:extLst>
          </p:cNvPr>
          <p:cNvGrpSpPr/>
          <p:nvPr/>
        </p:nvGrpSpPr>
        <p:grpSpPr>
          <a:xfrm>
            <a:off x="7696815" y="2187052"/>
            <a:ext cx="936802" cy="2358256"/>
            <a:chOff x="7696815" y="2187052"/>
            <a:chExt cx="936802" cy="2358256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11" name="Rectangle 31">
              <a:extLst>
                <a:ext uri="{FF2B5EF4-FFF2-40B4-BE49-F238E27FC236}">
                  <a16:creationId xmlns:a16="http://schemas.microsoft.com/office/drawing/2014/main" id="{3B6E50A9-02F6-F077-BA3C-200A4C11DFB7}"/>
                </a:ext>
              </a:extLst>
            </p:cNvPr>
            <p:cNvSpPr/>
            <p:nvPr/>
          </p:nvSpPr>
          <p:spPr>
            <a:xfrm>
              <a:off x="8268315" y="3335639"/>
              <a:ext cx="45720" cy="1152528"/>
            </a:xfrm>
            <a:prstGeom prst="rect">
              <a:avLst/>
            </a:prstGeom>
            <a:solidFill>
              <a:srgbClr val="4472C4"/>
            </a:solidFill>
            <a:ln w="12701" cap="flat">
              <a:solidFill>
                <a:srgbClr val="4472C4"/>
              </a:solidFill>
              <a:prstDash val="solid"/>
              <a:miter/>
            </a:ln>
            <a:effectLst>
              <a:outerShdw dir="16200000" algn="tl">
                <a:srgbClr val="000000">
                  <a:alpha val="40000"/>
                </a:srgbClr>
              </a:outerShdw>
            </a:effectLst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sp>
          <p:nvSpPr>
            <p:cNvPr id="12" name="Rectangle: Rounded Corners 22">
              <a:extLst>
                <a:ext uri="{FF2B5EF4-FFF2-40B4-BE49-F238E27FC236}">
                  <a16:creationId xmlns:a16="http://schemas.microsoft.com/office/drawing/2014/main" id="{B1F7BBAD-6472-A4D2-11F2-112C9FDFBC1D}"/>
                </a:ext>
              </a:extLst>
            </p:cNvPr>
            <p:cNvSpPr/>
            <p:nvPr/>
          </p:nvSpPr>
          <p:spPr>
            <a:xfrm>
              <a:off x="8165189" y="3059408"/>
              <a:ext cx="93597" cy="1485900"/>
            </a:xfrm>
            <a:custGeom>
              <a:avLst>
                <a:gd name="f0" fmla="val 3600"/>
              </a:avLst>
              <a:gdLst>
                <a:gd name="f1" fmla="val 10800000"/>
                <a:gd name="f2" fmla="val 5400000"/>
                <a:gd name="f3" fmla="val 1620000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val 45"/>
                <a:gd name="f10" fmla="val 10800"/>
                <a:gd name="f11" fmla="val -2147483647"/>
                <a:gd name="f12" fmla="val 2147483647"/>
                <a:gd name="f13" fmla="abs f4"/>
                <a:gd name="f14" fmla="abs f5"/>
                <a:gd name="f15" fmla="abs f6"/>
                <a:gd name="f16" fmla="*/ f8 1 180"/>
                <a:gd name="f17" fmla="pin 0 f0 10800"/>
                <a:gd name="f18" fmla="+- 0 0 f2"/>
                <a:gd name="f19" fmla="?: f13 f4 1"/>
                <a:gd name="f20" fmla="?: f14 f5 1"/>
                <a:gd name="f21" fmla="?: f15 f6 1"/>
                <a:gd name="f22" fmla="*/ f9 f16 1"/>
                <a:gd name="f23" fmla="+- f7 f17 0"/>
                <a:gd name="f24" fmla="*/ f19 1 21600"/>
                <a:gd name="f25" fmla="*/ f20 1 21600"/>
                <a:gd name="f26" fmla="*/ 21600 f19 1"/>
                <a:gd name="f27" fmla="*/ 21600 f20 1"/>
                <a:gd name="f28" fmla="+- 0 0 f22"/>
                <a:gd name="f29" fmla="min f25 f24"/>
                <a:gd name="f30" fmla="*/ f26 1 f21"/>
                <a:gd name="f31" fmla="*/ f27 1 f21"/>
                <a:gd name="f32" fmla="*/ f28 f1 1"/>
                <a:gd name="f33" fmla="*/ f32 1 f8"/>
                <a:gd name="f34" fmla="+- f31 0 f17"/>
                <a:gd name="f35" fmla="+- f30 0 f17"/>
                <a:gd name="f36" fmla="*/ f17 f29 1"/>
                <a:gd name="f37" fmla="*/ f7 f29 1"/>
                <a:gd name="f38" fmla="*/ f23 f29 1"/>
                <a:gd name="f39" fmla="*/ f31 f29 1"/>
                <a:gd name="f40" fmla="*/ f30 f29 1"/>
                <a:gd name="f41" fmla="+- f33 0 f2"/>
                <a:gd name="f42" fmla="+- f37 0 f38"/>
                <a:gd name="f43" fmla="+- f38 0 f37"/>
                <a:gd name="f44" fmla="*/ f34 f29 1"/>
                <a:gd name="f45" fmla="*/ f35 f29 1"/>
                <a:gd name="f46" fmla="cos 1 f41"/>
                <a:gd name="f47" fmla="abs f42"/>
                <a:gd name="f48" fmla="abs f43"/>
                <a:gd name="f49" fmla="?: f42 f18 f2"/>
                <a:gd name="f50" fmla="?: f42 f2 f18"/>
                <a:gd name="f51" fmla="?: f42 f3 f2"/>
                <a:gd name="f52" fmla="?: f42 f2 f3"/>
                <a:gd name="f53" fmla="+- f39 0 f44"/>
                <a:gd name="f54" fmla="?: f43 f18 f2"/>
                <a:gd name="f55" fmla="?: f43 f2 f18"/>
                <a:gd name="f56" fmla="+- f40 0 f45"/>
                <a:gd name="f57" fmla="+- f44 0 f39"/>
                <a:gd name="f58" fmla="+- f45 0 f40"/>
                <a:gd name="f59" fmla="?: f42 0 f1"/>
                <a:gd name="f60" fmla="?: f42 f1 0"/>
                <a:gd name="f61" fmla="+- 0 0 f46"/>
                <a:gd name="f62" fmla="?: f42 f52 f51"/>
                <a:gd name="f63" fmla="?: f42 f51 f52"/>
                <a:gd name="f64" fmla="?: f43 f50 f49"/>
                <a:gd name="f65" fmla="abs f53"/>
                <a:gd name="f66" fmla="?: f53 0 f1"/>
                <a:gd name="f67" fmla="?: f53 f1 0"/>
                <a:gd name="f68" fmla="?: f53 f54 f55"/>
                <a:gd name="f69" fmla="abs f56"/>
                <a:gd name="f70" fmla="abs f57"/>
                <a:gd name="f71" fmla="?: f56 f18 f2"/>
                <a:gd name="f72" fmla="?: f56 f2 f18"/>
                <a:gd name="f73" fmla="?: f56 f3 f2"/>
                <a:gd name="f74" fmla="?: f56 f2 f3"/>
                <a:gd name="f75" fmla="abs f58"/>
                <a:gd name="f76" fmla="?: f58 f18 f2"/>
                <a:gd name="f77" fmla="?: f58 f2 f18"/>
                <a:gd name="f78" fmla="?: f58 f60 f59"/>
                <a:gd name="f79" fmla="?: f58 f59 f60"/>
                <a:gd name="f80" fmla="*/ f17 f61 1"/>
                <a:gd name="f81" fmla="?: f43 f63 f62"/>
                <a:gd name="f82" fmla="?: f43 f67 f66"/>
                <a:gd name="f83" fmla="?: f43 f66 f67"/>
                <a:gd name="f84" fmla="?: f56 f74 f73"/>
                <a:gd name="f85" fmla="?: f56 f73 f74"/>
                <a:gd name="f86" fmla="?: f57 f72 f71"/>
                <a:gd name="f87" fmla="?: f42 f78 f79"/>
                <a:gd name="f88" fmla="?: f42 f76 f77"/>
                <a:gd name="f89" fmla="*/ f80 3163 1"/>
                <a:gd name="f90" fmla="?: f53 f82 f83"/>
                <a:gd name="f91" fmla="?: f57 f85 f84"/>
                <a:gd name="f92" fmla="*/ f89 1 7636"/>
                <a:gd name="f93" fmla="+- f7 f92 0"/>
                <a:gd name="f94" fmla="+- f30 0 f92"/>
                <a:gd name="f95" fmla="+- f31 0 f92"/>
                <a:gd name="f96" fmla="*/ f93 f29 1"/>
                <a:gd name="f97" fmla="*/ f94 f29 1"/>
                <a:gd name="f98" fmla="*/ f95 f29 1"/>
              </a:gdLst>
              <a:ahLst>
                <a:ahXY gdRefX="f0" minX="f7" maxX="f10">
                  <a:pos x="f36" y="f37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96" t="f96" r="f97" b="f98"/>
              <a:pathLst>
                <a:path>
                  <a:moveTo>
                    <a:pt x="f38" y="f37"/>
                  </a:moveTo>
                  <a:arcTo wR="f47" hR="f48" stAng="f81" swAng="f64"/>
                  <a:lnTo>
                    <a:pt x="f37" y="f44"/>
                  </a:lnTo>
                  <a:arcTo wR="f48" hR="f65" stAng="f90" swAng="f68"/>
                  <a:lnTo>
                    <a:pt x="f45" y="f39"/>
                  </a:lnTo>
                  <a:arcTo wR="f69" hR="f70" stAng="f91" swAng="f86"/>
                  <a:lnTo>
                    <a:pt x="f40" y="f38"/>
                  </a:lnTo>
                  <a:arcTo wR="f75" hR="f47" stAng="f87" swAng="f88"/>
                  <a:close/>
                </a:path>
              </a:pathLst>
            </a:custGeom>
            <a:solidFill>
              <a:srgbClr val="FFC000"/>
            </a:solidFill>
            <a:ln w="12701" cap="flat">
              <a:solidFill>
                <a:srgbClr val="FFC000"/>
              </a:solidFill>
              <a:prstDash val="solid"/>
              <a:miter/>
            </a:ln>
            <a:effectLst>
              <a:outerShdw dir="16200000" algn="tl">
                <a:srgbClr val="000000">
                  <a:alpha val="40000"/>
                </a:srgbClr>
              </a:outerShdw>
            </a:effectLst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sp>
          <p:nvSpPr>
            <p:cNvPr id="13" name="Arc 23">
              <a:extLst>
                <a:ext uri="{FF2B5EF4-FFF2-40B4-BE49-F238E27FC236}">
                  <a16:creationId xmlns:a16="http://schemas.microsoft.com/office/drawing/2014/main" id="{9522B388-A152-131E-D209-ABBD225982F2}"/>
                </a:ext>
              </a:extLst>
            </p:cNvPr>
            <p:cNvSpPr/>
            <p:nvPr/>
          </p:nvSpPr>
          <p:spPr>
            <a:xfrm flipH="1">
              <a:off x="7737707" y="2738426"/>
              <a:ext cx="895910" cy="1778306"/>
            </a:xfrm>
            <a:custGeom>
              <a:avLst>
                <a:gd name="f12" fmla="val 269"/>
                <a:gd name="f13" fmla="val 0"/>
              </a:avLst>
              <a:gdLst>
                <a:gd name="f2" fmla="val 10800000"/>
                <a:gd name="f3" fmla="val 5400000"/>
                <a:gd name="f4" fmla="val 16200000"/>
                <a:gd name="f5" fmla="val 180"/>
                <a:gd name="f6" fmla="val w"/>
                <a:gd name="f7" fmla="val h"/>
                <a:gd name="f8" fmla="val ss"/>
                <a:gd name="f9" fmla="val 0"/>
                <a:gd name="f10" fmla="*/ 5419351 1 1725033"/>
                <a:gd name="f11" fmla="+- 0 0 1"/>
                <a:gd name="f12" fmla="val 269"/>
                <a:gd name="f13" fmla="val 0"/>
                <a:gd name="f14" fmla="+- 0 0 -359"/>
                <a:gd name="f15" fmla="+- 0 0 -314"/>
                <a:gd name="f16" fmla="+- 0 0 -270"/>
                <a:gd name="f17" fmla="abs f6"/>
                <a:gd name="f18" fmla="abs f7"/>
                <a:gd name="f19" fmla="abs f8"/>
                <a:gd name="f20" fmla="val f9"/>
                <a:gd name="f21" fmla="+- 0 0 f12"/>
                <a:gd name="f22" fmla="+- 0 0 f13"/>
                <a:gd name="f23" fmla="*/ f14 f2 1"/>
                <a:gd name="f24" fmla="*/ f15 f2 1"/>
                <a:gd name="f25" fmla="*/ f16 f2 1"/>
                <a:gd name="f26" fmla="?: f17 f6 1"/>
                <a:gd name="f27" fmla="?: f18 f7 1"/>
                <a:gd name="f28" fmla="?: f19 f8 1"/>
                <a:gd name="f29" fmla="*/ f21 f2 1"/>
                <a:gd name="f30" fmla="*/ f22 f2 1"/>
                <a:gd name="f31" fmla="*/ f23 1 f5"/>
                <a:gd name="f32" fmla="*/ f24 1 f5"/>
                <a:gd name="f33" fmla="*/ f25 1 f5"/>
                <a:gd name="f34" fmla="*/ f26 1 21600"/>
                <a:gd name="f35" fmla="*/ f27 1 21600"/>
                <a:gd name="f36" fmla="*/ 21600 f26 1"/>
                <a:gd name="f37" fmla="*/ 21600 f27 1"/>
                <a:gd name="f38" fmla="*/ f29 1 f5"/>
                <a:gd name="f39" fmla="*/ f30 1 f5"/>
                <a:gd name="f40" fmla="+- f31 0 f3"/>
                <a:gd name="f41" fmla="+- f32 0 f3"/>
                <a:gd name="f42" fmla="+- f33 0 f3"/>
                <a:gd name="f43" fmla="min f35 f34"/>
                <a:gd name="f44" fmla="*/ f36 1 f28"/>
                <a:gd name="f45" fmla="*/ f37 1 f28"/>
                <a:gd name="f46" fmla="+- f38 0 f3"/>
                <a:gd name="f47" fmla="+- f39 0 f3"/>
                <a:gd name="f48" fmla="val f44"/>
                <a:gd name="f49" fmla="val f45"/>
                <a:gd name="f50" fmla="+- 0 0 f46"/>
                <a:gd name="f51" fmla="+- 0 0 f47"/>
                <a:gd name="f52" fmla="+- f49 0 f20"/>
                <a:gd name="f53" fmla="+- f48 0 f20"/>
                <a:gd name="f54" fmla="val f50"/>
                <a:gd name="f55" fmla="val f51"/>
                <a:gd name="f56" fmla="*/ f52 1 2"/>
                <a:gd name="f57" fmla="*/ f53 1 2"/>
                <a:gd name="f58" fmla="+- f55 0 f54"/>
                <a:gd name="f59" fmla="+- f54 f3 0"/>
                <a:gd name="f60" fmla="+- f55 f3 0"/>
                <a:gd name="f61" fmla="+- 21600000 0 f54"/>
                <a:gd name="f62" fmla="+- f3 0 f54"/>
                <a:gd name="f63" fmla="+- 27000000 0 f54"/>
                <a:gd name="f64" fmla="+- f2 0 f54"/>
                <a:gd name="f65" fmla="+- 32400000 0 f54"/>
                <a:gd name="f66" fmla="+- f4 0 f54"/>
                <a:gd name="f67" fmla="+- 37800000 0 f54"/>
                <a:gd name="f68" fmla="+- f20 f56 0"/>
                <a:gd name="f69" fmla="+- f20 f57 0"/>
                <a:gd name="f70" fmla="+- f58 21600000 0"/>
                <a:gd name="f71" fmla="*/ f59 f10 1"/>
                <a:gd name="f72" fmla="*/ f60 f10 1"/>
                <a:gd name="f73" fmla="?: f62 f62 f63"/>
                <a:gd name="f74" fmla="?: f64 f64 f65"/>
                <a:gd name="f75" fmla="?: f66 f66 f67"/>
                <a:gd name="f76" fmla="*/ f57 f43 1"/>
                <a:gd name="f77" fmla="*/ f56 f43 1"/>
                <a:gd name="f78" fmla="?: f58 f58 f70"/>
                <a:gd name="f79" fmla="*/ f71 1 f2"/>
                <a:gd name="f80" fmla="*/ f72 1 f2"/>
                <a:gd name="f81" fmla="*/ f69 f43 1"/>
                <a:gd name="f82" fmla="*/ f68 f43 1"/>
                <a:gd name="f83" fmla="+- 0 0 f79"/>
                <a:gd name="f84" fmla="+- 0 0 f80"/>
                <a:gd name="f85" fmla="+- f78 0 f61"/>
                <a:gd name="f86" fmla="+- f78 0 f73"/>
                <a:gd name="f87" fmla="+- f78 0 f74"/>
                <a:gd name="f88" fmla="+- f78 0 f75"/>
                <a:gd name="f89" fmla="+- 0 0 f83"/>
                <a:gd name="f90" fmla="+- 0 0 f84"/>
                <a:gd name="f91" fmla="*/ f89 f2 1"/>
                <a:gd name="f92" fmla="*/ f90 f2 1"/>
                <a:gd name="f93" fmla="*/ f91 1 f10"/>
                <a:gd name="f94" fmla="*/ f92 1 f10"/>
                <a:gd name="f95" fmla="+- f93 0 f3"/>
                <a:gd name="f96" fmla="+- f94 0 f3"/>
                <a:gd name="f97" fmla="sin 1 f95"/>
                <a:gd name="f98" fmla="cos 1 f95"/>
                <a:gd name="f99" fmla="sin 1 f96"/>
                <a:gd name="f100" fmla="cos 1 f96"/>
                <a:gd name="f101" fmla="+- 0 0 f97"/>
                <a:gd name="f102" fmla="+- 0 0 f98"/>
                <a:gd name="f103" fmla="+- 0 0 f99"/>
                <a:gd name="f104" fmla="+- 0 0 f100"/>
                <a:gd name="f105" fmla="+- 0 0 f101"/>
                <a:gd name="f106" fmla="+- 0 0 f102"/>
                <a:gd name="f107" fmla="+- 0 0 f103"/>
                <a:gd name="f108" fmla="+- 0 0 f104"/>
                <a:gd name="f109" fmla="*/ f105 f57 1"/>
                <a:gd name="f110" fmla="*/ f106 f56 1"/>
                <a:gd name="f111" fmla="*/ f107 f57 1"/>
                <a:gd name="f112" fmla="*/ f108 f56 1"/>
                <a:gd name="f113" fmla="+- 0 0 f110"/>
                <a:gd name="f114" fmla="+- 0 0 f109"/>
                <a:gd name="f115" fmla="+- 0 0 f112"/>
                <a:gd name="f116" fmla="+- 0 0 f111"/>
                <a:gd name="f117" fmla="+- 0 0 f113"/>
                <a:gd name="f118" fmla="+- 0 0 f114"/>
                <a:gd name="f119" fmla="+- 0 0 f115"/>
                <a:gd name="f120" fmla="+- 0 0 f116"/>
                <a:gd name="f121" fmla="at2 f117 f118"/>
                <a:gd name="f122" fmla="at2 f119 f120"/>
                <a:gd name="f123" fmla="+- f121 f3 0"/>
                <a:gd name="f124" fmla="+- f122 f3 0"/>
                <a:gd name="f125" fmla="*/ f123 f10 1"/>
                <a:gd name="f126" fmla="*/ f124 f10 1"/>
                <a:gd name="f127" fmla="*/ f125 1 f2"/>
                <a:gd name="f128" fmla="*/ f126 1 f2"/>
                <a:gd name="f129" fmla="+- 0 0 f127"/>
                <a:gd name="f130" fmla="+- 0 0 f128"/>
                <a:gd name="f131" fmla="val f129"/>
                <a:gd name="f132" fmla="val f130"/>
                <a:gd name="f133" fmla="+- 0 0 f131"/>
                <a:gd name="f134" fmla="+- 0 0 f132"/>
                <a:gd name="f135" fmla="*/ f133 f2 1"/>
                <a:gd name="f136" fmla="*/ f134 f2 1"/>
                <a:gd name="f137" fmla="*/ f135 1 f10"/>
                <a:gd name="f138" fmla="*/ f136 1 f10"/>
                <a:gd name="f139" fmla="+- f137 0 f3"/>
                <a:gd name="f140" fmla="+- f138 0 f3"/>
                <a:gd name="f141" fmla="cos 1 f139"/>
                <a:gd name="f142" fmla="sin 1 f139"/>
                <a:gd name="f143" fmla="cos 1 f140"/>
                <a:gd name="f144" fmla="sin 1 f140"/>
                <a:gd name="f145" fmla="+- 0 0 f141"/>
                <a:gd name="f146" fmla="+- 0 0 f142"/>
                <a:gd name="f147" fmla="+- 0 0 f143"/>
                <a:gd name="f148" fmla="+- 0 0 f144"/>
                <a:gd name="f149" fmla="*/ f11 f145 1"/>
                <a:gd name="f150" fmla="*/ f11 f146 1"/>
                <a:gd name="f151" fmla="*/ f11 f147 1"/>
                <a:gd name="f152" fmla="*/ f11 f148 1"/>
                <a:gd name="f153" fmla="*/ f149 f57 1"/>
                <a:gd name="f154" fmla="*/ f150 f56 1"/>
                <a:gd name="f155" fmla="*/ f151 f57 1"/>
                <a:gd name="f156" fmla="*/ f152 f56 1"/>
                <a:gd name="f157" fmla="+- f69 f153 0"/>
                <a:gd name="f158" fmla="+- f68 f154 0"/>
                <a:gd name="f159" fmla="+- f69 f155 0"/>
                <a:gd name="f160" fmla="+- f68 f156 0"/>
                <a:gd name="f161" fmla="max f157 f159"/>
                <a:gd name="f162" fmla="max f158 f160"/>
                <a:gd name="f163" fmla="min f157 f159"/>
                <a:gd name="f164" fmla="min f158 f160"/>
                <a:gd name="f165" fmla="*/ f157 f43 1"/>
                <a:gd name="f166" fmla="*/ f158 f43 1"/>
                <a:gd name="f167" fmla="*/ f159 f43 1"/>
                <a:gd name="f168" fmla="*/ f160 f43 1"/>
                <a:gd name="f169" fmla="?: f85 f48 f161"/>
                <a:gd name="f170" fmla="?: f86 f49 f162"/>
                <a:gd name="f171" fmla="?: f87 f20 f163"/>
                <a:gd name="f172" fmla="?: f88 f20 f164"/>
                <a:gd name="f173" fmla="*/ f171 f43 1"/>
                <a:gd name="f174" fmla="*/ f172 f43 1"/>
                <a:gd name="f175" fmla="*/ f169 f43 1"/>
                <a:gd name="f176" fmla="*/ f170 f43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40">
                  <a:pos x="f165" y="f166"/>
                </a:cxn>
                <a:cxn ang="f41">
                  <a:pos x="f81" y="f82"/>
                </a:cxn>
                <a:cxn ang="f42">
                  <a:pos x="f167" y="f168"/>
                </a:cxn>
              </a:cxnLst>
              <a:rect l="f173" t="f174" r="f175" b="f176"/>
              <a:pathLst>
                <a:path stroke="0">
                  <a:moveTo>
                    <a:pt x="f165" y="f166"/>
                  </a:moveTo>
                  <a:arcTo wR="f76" hR="f77" stAng="f54" swAng="f78"/>
                  <a:lnTo>
                    <a:pt x="f81" y="f82"/>
                  </a:lnTo>
                  <a:close/>
                </a:path>
                <a:path fill="none">
                  <a:moveTo>
                    <a:pt x="f165" y="f166"/>
                  </a:moveTo>
                  <a:arcTo wR="f76" hR="f77" stAng="f54" swAng="f78"/>
                </a:path>
              </a:pathLst>
            </a:custGeom>
            <a:solidFill>
              <a:srgbClr val="FFC000"/>
            </a:solidFill>
            <a:ln w="76196" cap="flat">
              <a:solidFill>
                <a:srgbClr val="FFC000"/>
              </a:solidFill>
              <a:prstDash val="solid"/>
              <a:miter/>
            </a:ln>
            <a:effectLst>
              <a:outerShdw dir="16200000" algn="tl">
                <a:srgbClr val="000000">
                  <a:alpha val="40000"/>
                </a:srgbClr>
              </a:outerShdw>
            </a:effectLst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  <p:sp>
          <p:nvSpPr>
            <p:cNvPr id="14" name="Rectangle 28">
              <a:extLst>
                <a:ext uri="{FF2B5EF4-FFF2-40B4-BE49-F238E27FC236}">
                  <a16:creationId xmlns:a16="http://schemas.microsoft.com/office/drawing/2014/main" id="{0F288EFF-0F7F-6FB6-973C-899B29292C0B}"/>
                </a:ext>
              </a:extLst>
            </p:cNvPr>
            <p:cNvSpPr/>
            <p:nvPr/>
          </p:nvSpPr>
          <p:spPr>
            <a:xfrm>
              <a:off x="7696815" y="3059408"/>
              <a:ext cx="516599" cy="590546"/>
            </a:xfrm>
            <a:prstGeom prst="rect">
              <a:avLst/>
            </a:prstGeom>
            <a:solidFill>
              <a:srgbClr val="FFC000"/>
            </a:solidFill>
            <a:ln w="12701" cap="flat">
              <a:solidFill>
                <a:srgbClr val="FFC000"/>
              </a:solidFill>
              <a:prstDash val="solid"/>
              <a:miter/>
            </a:ln>
            <a:effectLst>
              <a:outerShdw dir="16200000" algn="tl">
                <a:srgbClr val="000000">
                  <a:alpha val="40000"/>
                </a:srgbClr>
              </a:outerShdw>
            </a:effectLst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sp>
          <p:nvSpPr>
            <p:cNvPr id="15" name="Rectangle: Rounded Corners 29">
              <a:extLst>
                <a:ext uri="{FF2B5EF4-FFF2-40B4-BE49-F238E27FC236}">
                  <a16:creationId xmlns:a16="http://schemas.microsoft.com/office/drawing/2014/main" id="{81AB218B-0511-3D19-917A-E1DAE72FED73}"/>
                </a:ext>
              </a:extLst>
            </p:cNvPr>
            <p:cNvSpPr/>
            <p:nvPr/>
          </p:nvSpPr>
          <p:spPr>
            <a:xfrm>
              <a:off x="7696815" y="2187052"/>
              <a:ext cx="304796" cy="970644"/>
            </a:xfrm>
            <a:custGeom>
              <a:avLst>
                <a:gd name="f0" fmla="val 3600"/>
              </a:avLst>
              <a:gdLst>
                <a:gd name="f1" fmla="val 10800000"/>
                <a:gd name="f2" fmla="val 5400000"/>
                <a:gd name="f3" fmla="val 1620000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val 45"/>
                <a:gd name="f10" fmla="val 10800"/>
                <a:gd name="f11" fmla="val -2147483647"/>
                <a:gd name="f12" fmla="val 2147483647"/>
                <a:gd name="f13" fmla="abs f4"/>
                <a:gd name="f14" fmla="abs f5"/>
                <a:gd name="f15" fmla="abs f6"/>
                <a:gd name="f16" fmla="*/ f8 1 180"/>
                <a:gd name="f17" fmla="pin 0 f0 10800"/>
                <a:gd name="f18" fmla="+- 0 0 f2"/>
                <a:gd name="f19" fmla="?: f13 f4 1"/>
                <a:gd name="f20" fmla="?: f14 f5 1"/>
                <a:gd name="f21" fmla="?: f15 f6 1"/>
                <a:gd name="f22" fmla="*/ f9 f16 1"/>
                <a:gd name="f23" fmla="+- f7 f17 0"/>
                <a:gd name="f24" fmla="*/ f19 1 21600"/>
                <a:gd name="f25" fmla="*/ f20 1 21600"/>
                <a:gd name="f26" fmla="*/ 21600 f19 1"/>
                <a:gd name="f27" fmla="*/ 21600 f20 1"/>
                <a:gd name="f28" fmla="+- 0 0 f22"/>
                <a:gd name="f29" fmla="min f25 f24"/>
                <a:gd name="f30" fmla="*/ f26 1 f21"/>
                <a:gd name="f31" fmla="*/ f27 1 f21"/>
                <a:gd name="f32" fmla="*/ f28 f1 1"/>
                <a:gd name="f33" fmla="*/ f32 1 f8"/>
                <a:gd name="f34" fmla="+- f31 0 f17"/>
                <a:gd name="f35" fmla="+- f30 0 f17"/>
                <a:gd name="f36" fmla="*/ f17 f29 1"/>
                <a:gd name="f37" fmla="*/ f7 f29 1"/>
                <a:gd name="f38" fmla="*/ f23 f29 1"/>
                <a:gd name="f39" fmla="*/ f31 f29 1"/>
                <a:gd name="f40" fmla="*/ f30 f29 1"/>
                <a:gd name="f41" fmla="+- f33 0 f2"/>
                <a:gd name="f42" fmla="+- f37 0 f38"/>
                <a:gd name="f43" fmla="+- f38 0 f37"/>
                <a:gd name="f44" fmla="*/ f34 f29 1"/>
                <a:gd name="f45" fmla="*/ f35 f29 1"/>
                <a:gd name="f46" fmla="cos 1 f41"/>
                <a:gd name="f47" fmla="abs f42"/>
                <a:gd name="f48" fmla="abs f43"/>
                <a:gd name="f49" fmla="?: f42 f18 f2"/>
                <a:gd name="f50" fmla="?: f42 f2 f18"/>
                <a:gd name="f51" fmla="?: f42 f3 f2"/>
                <a:gd name="f52" fmla="?: f42 f2 f3"/>
                <a:gd name="f53" fmla="+- f39 0 f44"/>
                <a:gd name="f54" fmla="?: f43 f18 f2"/>
                <a:gd name="f55" fmla="?: f43 f2 f18"/>
                <a:gd name="f56" fmla="+- f40 0 f45"/>
                <a:gd name="f57" fmla="+- f44 0 f39"/>
                <a:gd name="f58" fmla="+- f45 0 f40"/>
                <a:gd name="f59" fmla="?: f42 0 f1"/>
                <a:gd name="f60" fmla="?: f42 f1 0"/>
                <a:gd name="f61" fmla="+- 0 0 f46"/>
                <a:gd name="f62" fmla="?: f42 f52 f51"/>
                <a:gd name="f63" fmla="?: f42 f51 f52"/>
                <a:gd name="f64" fmla="?: f43 f50 f49"/>
                <a:gd name="f65" fmla="abs f53"/>
                <a:gd name="f66" fmla="?: f53 0 f1"/>
                <a:gd name="f67" fmla="?: f53 f1 0"/>
                <a:gd name="f68" fmla="?: f53 f54 f55"/>
                <a:gd name="f69" fmla="abs f56"/>
                <a:gd name="f70" fmla="abs f57"/>
                <a:gd name="f71" fmla="?: f56 f18 f2"/>
                <a:gd name="f72" fmla="?: f56 f2 f18"/>
                <a:gd name="f73" fmla="?: f56 f3 f2"/>
                <a:gd name="f74" fmla="?: f56 f2 f3"/>
                <a:gd name="f75" fmla="abs f58"/>
                <a:gd name="f76" fmla="?: f58 f18 f2"/>
                <a:gd name="f77" fmla="?: f58 f2 f18"/>
                <a:gd name="f78" fmla="?: f58 f60 f59"/>
                <a:gd name="f79" fmla="?: f58 f59 f60"/>
                <a:gd name="f80" fmla="*/ f17 f61 1"/>
                <a:gd name="f81" fmla="?: f43 f63 f62"/>
                <a:gd name="f82" fmla="?: f43 f67 f66"/>
                <a:gd name="f83" fmla="?: f43 f66 f67"/>
                <a:gd name="f84" fmla="?: f56 f74 f73"/>
                <a:gd name="f85" fmla="?: f56 f73 f74"/>
                <a:gd name="f86" fmla="?: f57 f72 f71"/>
                <a:gd name="f87" fmla="?: f42 f78 f79"/>
                <a:gd name="f88" fmla="?: f42 f76 f77"/>
                <a:gd name="f89" fmla="*/ f80 3163 1"/>
                <a:gd name="f90" fmla="?: f53 f82 f83"/>
                <a:gd name="f91" fmla="?: f57 f85 f84"/>
                <a:gd name="f92" fmla="*/ f89 1 7636"/>
                <a:gd name="f93" fmla="+- f7 f92 0"/>
                <a:gd name="f94" fmla="+- f30 0 f92"/>
                <a:gd name="f95" fmla="+- f31 0 f92"/>
                <a:gd name="f96" fmla="*/ f93 f29 1"/>
                <a:gd name="f97" fmla="*/ f94 f29 1"/>
                <a:gd name="f98" fmla="*/ f95 f29 1"/>
              </a:gdLst>
              <a:ahLst>
                <a:ahXY gdRefX="f0" minX="f7" maxX="f10">
                  <a:pos x="f36" y="f37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96" t="f96" r="f97" b="f98"/>
              <a:pathLst>
                <a:path>
                  <a:moveTo>
                    <a:pt x="f38" y="f37"/>
                  </a:moveTo>
                  <a:arcTo wR="f47" hR="f48" stAng="f81" swAng="f64"/>
                  <a:lnTo>
                    <a:pt x="f37" y="f44"/>
                  </a:lnTo>
                  <a:arcTo wR="f48" hR="f65" stAng="f90" swAng="f68"/>
                  <a:lnTo>
                    <a:pt x="f45" y="f39"/>
                  </a:lnTo>
                  <a:arcTo wR="f69" hR="f70" stAng="f91" swAng="f86"/>
                  <a:lnTo>
                    <a:pt x="f40" y="f38"/>
                  </a:lnTo>
                  <a:arcTo wR="f75" hR="f47" stAng="f87" swAng="f88"/>
                  <a:close/>
                </a:path>
              </a:pathLst>
            </a:custGeom>
            <a:solidFill>
              <a:srgbClr val="FFC000"/>
            </a:solidFill>
            <a:ln w="12701" cap="flat">
              <a:solidFill>
                <a:srgbClr val="FFC000"/>
              </a:solidFill>
              <a:prstDash val="solid"/>
              <a:miter/>
            </a:ln>
            <a:effectLst>
              <a:outerShdw dir="16200000" algn="tl">
                <a:srgbClr val="000000">
                  <a:alpha val="40000"/>
                </a:srgbClr>
              </a:outerShdw>
            </a:effectLst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sp>
          <p:nvSpPr>
            <p:cNvPr id="16" name="Oval 34">
              <a:extLst>
                <a:ext uri="{FF2B5EF4-FFF2-40B4-BE49-F238E27FC236}">
                  <a16:creationId xmlns:a16="http://schemas.microsoft.com/office/drawing/2014/main" id="{9DF88045-97A2-0F86-1DCF-AC82E27F6CFF}"/>
                </a:ext>
              </a:extLst>
            </p:cNvPr>
            <p:cNvSpPr/>
            <p:nvPr/>
          </p:nvSpPr>
          <p:spPr>
            <a:xfrm>
              <a:off x="7757522" y="2228182"/>
              <a:ext cx="178243" cy="186555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solidFill>
              <a:srgbClr val="A5A5A5"/>
            </a:solidFill>
            <a:ln w="12701" cap="flat">
              <a:solidFill>
                <a:srgbClr val="7C7C7C"/>
              </a:solidFill>
              <a:prstDash val="solid"/>
              <a:miter/>
            </a:ln>
            <a:effectLst>
              <a:outerShdw dir="16200000" algn="tl">
                <a:srgbClr val="000000">
                  <a:alpha val="40000"/>
                </a:srgbClr>
              </a:outerShdw>
            </a:effectLst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sp>
          <p:nvSpPr>
            <p:cNvPr id="17" name="Oval 35">
              <a:extLst>
                <a:ext uri="{FF2B5EF4-FFF2-40B4-BE49-F238E27FC236}">
                  <a16:creationId xmlns:a16="http://schemas.microsoft.com/office/drawing/2014/main" id="{A9185D8E-C11A-80F0-7AD2-947B63C93CF7}"/>
                </a:ext>
              </a:extLst>
            </p:cNvPr>
            <p:cNvSpPr/>
            <p:nvPr/>
          </p:nvSpPr>
          <p:spPr>
            <a:xfrm>
              <a:off x="8039715" y="3094055"/>
              <a:ext cx="178243" cy="186555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solidFill>
              <a:srgbClr val="A5A5A5"/>
            </a:solidFill>
            <a:ln w="12701" cap="flat">
              <a:solidFill>
                <a:srgbClr val="7C7C7C"/>
              </a:solidFill>
              <a:prstDash val="solid"/>
              <a:miter/>
            </a:ln>
            <a:effectLst>
              <a:outerShdw dir="16200000" algn="tl">
                <a:srgbClr val="000000">
                  <a:alpha val="40000"/>
                </a:srgbClr>
              </a:outerShdw>
            </a:effectLst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</p:grpSp>
      <p:sp>
        <p:nvSpPr>
          <p:cNvPr id="18" name="Rectangle: Rounded Corners 57">
            <a:extLst>
              <a:ext uri="{FF2B5EF4-FFF2-40B4-BE49-F238E27FC236}">
                <a16:creationId xmlns:a16="http://schemas.microsoft.com/office/drawing/2014/main" id="{C74C3A2E-158E-CCCA-5456-0334B8E3CF1E}"/>
              </a:ext>
            </a:extLst>
          </p:cNvPr>
          <p:cNvSpPr/>
          <p:nvPr/>
        </p:nvSpPr>
        <p:spPr>
          <a:xfrm rot="16767594" flipH="1">
            <a:off x="9969851" y="1676013"/>
            <a:ext cx="263411" cy="1156048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C000"/>
          </a:solidFill>
          <a:ln w="12701" cap="flat">
            <a:solidFill>
              <a:srgbClr val="FFC000"/>
            </a:solidFill>
            <a:prstDash val="solid"/>
            <a:miter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grpSp>
        <p:nvGrpSpPr>
          <p:cNvPr id="19" name="Group 45">
            <a:extLst>
              <a:ext uri="{FF2B5EF4-FFF2-40B4-BE49-F238E27FC236}">
                <a16:creationId xmlns:a16="http://schemas.microsoft.com/office/drawing/2014/main" id="{9656DBA7-22C1-51ED-C185-CAB1CB71913D}"/>
              </a:ext>
            </a:extLst>
          </p:cNvPr>
          <p:cNvGrpSpPr/>
          <p:nvPr/>
        </p:nvGrpSpPr>
        <p:grpSpPr>
          <a:xfrm>
            <a:off x="9243532" y="1776916"/>
            <a:ext cx="834069" cy="823152"/>
            <a:chOff x="9243532" y="1776916"/>
            <a:chExt cx="834069" cy="823152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20" name="Google Shape;284;p19">
              <a:extLst>
                <a:ext uri="{FF2B5EF4-FFF2-40B4-BE49-F238E27FC236}">
                  <a16:creationId xmlns:a16="http://schemas.microsoft.com/office/drawing/2014/main" id="{449B1F51-5530-CCD5-44C1-54FC70D9DADF}"/>
                </a:ext>
              </a:extLst>
            </p:cNvPr>
            <p:cNvSpPr/>
            <p:nvPr/>
          </p:nvSpPr>
          <p:spPr>
            <a:xfrm flipH="1">
              <a:off x="9243532" y="1776916"/>
              <a:ext cx="834069" cy="823152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42247"/>
                <a:gd name="f4" fmla="val 42279"/>
                <a:gd name="f5" fmla="val 18811"/>
                <a:gd name="f6" fmla="val 18273"/>
                <a:gd name="f7" fmla="val 17830"/>
                <a:gd name="f8" fmla="val 412"/>
                <a:gd name="f9" fmla="val 17798"/>
                <a:gd name="f10" fmla="val 950"/>
                <a:gd name="f11" fmla="val 17608"/>
                <a:gd name="f12" fmla="val 3579"/>
                <a:gd name="f13" fmla="val 17545"/>
                <a:gd name="f14" fmla="val 3991"/>
                <a:gd name="f15" fmla="val 17260"/>
                <a:gd name="f16" fmla="val 4371"/>
                <a:gd name="f17" fmla="val 16816"/>
                <a:gd name="f18" fmla="val 4497"/>
                <a:gd name="f19" fmla="val 15264"/>
                <a:gd name="f20" fmla="val 4877"/>
                <a:gd name="f21" fmla="val 13776"/>
                <a:gd name="f22" fmla="val 5511"/>
                <a:gd name="f23" fmla="val 12383"/>
                <a:gd name="f24" fmla="val 6334"/>
                <a:gd name="f25" fmla="val 12216"/>
                <a:gd name="f26" fmla="val 6431"/>
                <a:gd name="f27" fmla="val 12032"/>
                <a:gd name="f28" fmla="val 6480"/>
                <a:gd name="f29" fmla="val 11848"/>
                <a:gd name="f30" fmla="val 11611"/>
                <a:gd name="f31" fmla="val 11375"/>
                <a:gd name="f32" fmla="val 6399"/>
                <a:gd name="f33" fmla="val 11179"/>
                <a:gd name="f34" fmla="val 6239"/>
                <a:gd name="f35" fmla="val 9216"/>
                <a:gd name="f36" fmla="val 4529"/>
                <a:gd name="f37" fmla="val 9030"/>
                <a:gd name="f38" fmla="val 4359"/>
                <a:gd name="f39" fmla="val 8783"/>
                <a:gd name="f40" fmla="val 4271"/>
                <a:gd name="f41" fmla="val 8536"/>
                <a:gd name="f42" fmla="val 8277"/>
                <a:gd name="f43" fmla="val 8016"/>
                <a:gd name="f44" fmla="val 4366"/>
                <a:gd name="f45" fmla="val 7822"/>
                <a:gd name="f46" fmla="val 4561"/>
                <a:gd name="f47" fmla="val 6777"/>
                <a:gd name="f48" fmla="val 5606"/>
                <a:gd name="f49" fmla="val 5732"/>
                <a:gd name="f50" fmla="val 6619"/>
                <a:gd name="f51" fmla="val 4655"/>
                <a:gd name="f52" fmla="val 7664"/>
                <a:gd name="f53" fmla="val 4275"/>
                <a:gd name="f54" fmla="val 8044"/>
                <a:gd name="f55" fmla="val 4244"/>
                <a:gd name="f56" fmla="val 8678"/>
                <a:gd name="f57" fmla="val 4592"/>
                <a:gd name="f58" fmla="val 9058"/>
                <a:gd name="f59" fmla="val 6302"/>
                <a:gd name="f60" fmla="val 11084"/>
                <a:gd name="f61" fmla="val 6587"/>
                <a:gd name="f62" fmla="val 11433"/>
                <a:gd name="f63" fmla="val 11908"/>
                <a:gd name="f64" fmla="val 6397"/>
                <a:gd name="f65" fmla="val 12288"/>
                <a:gd name="f66" fmla="val 5510"/>
                <a:gd name="f67" fmla="val 13745"/>
                <a:gd name="f68" fmla="val 4845"/>
                <a:gd name="f69" fmla="val 15360"/>
                <a:gd name="f70" fmla="val 4434"/>
                <a:gd name="f71" fmla="val 17038"/>
                <a:gd name="f72" fmla="val 4339"/>
                <a:gd name="f73" fmla="val 17450"/>
                <a:gd name="f74" fmla="val 3990"/>
                <a:gd name="f75" fmla="val 3547"/>
                <a:gd name="f76" fmla="val 18020"/>
                <a:gd name="f77" fmla="val 18052"/>
                <a:gd name="f78" fmla="val 18495"/>
                <a:gd name="f79" fmla="val 19033"/>
                <a:gd name="f80" fmla="val 23467"/>
                <a:gd name="f81" fmla="val 24005"/>
                <a:gd name="f82" fmla="val 24449"/>
                <a:gd name="f83" fmla="val 24480"/>
                <a:gd name="f84" fmla="val 24702"/>
                <a:gd name="f85" fmla="val 4022"/>
                <a:gd name="f86" fmla="val 24734"/>
                <a:gd name="f87" fmla="val 4370"/>
                <a:gd name="f88" fmla="val 25019"/>
                <a:gd name="f89" fmla="val 25462"/>
                <a:gd name="f90" fmla="val 4909"/>
                <a:gd name="f91" fmla="val 27109"/>
                <a:gd name="f92" fmla="val 5574"/>
                <a:gd name="f93" fmla="val 28661"/>
                <a:gd name="f94" fmla="val 6460"/>
                <a:gd name="f95" fmla="val 30117"/>
                <a:gd name="f96" fmla="val 6682"/>
                <a:gd name="f97" fmla="val 30497"/>
                <a:gd name="f98" fmla="val 6651"/>
                <a:gd name="f99" fmla="val 30972"/>
                <a:gd name="f100" fmla="val 6365"/>
                <a:gd name="f101" fmla="val 31321"/>
                <a:gd name="f102" fmla="val 4719"/>
                <a:gd name="f103" fmla="val 33284"/>
                <a:gd name="f104" fmla="val 33696"/>
                <a:gd name="f105" fmla="val 4402"/>
                <a:gd name="f106" fmla="val 34298"/>
                <a:gd name="f107" fmla="val 4782"/>
                <a:gd name="f108" fmla="val 34678"/>
                <a:gd name="f109" fmla="val 5859"/>
                <a:gd name="f110" fmla="val 35723"/>
                <a:gd name="f111" fmla="val 6872"/>
                <a:gd name="f112" fmla="val 36768"/>
                <a:gd name="f113" fmla="val 7981"/>
                <a:gd name="f114" fmla="val 37813"/>
                <a:gd name="f115" fmla="val 8179"/>
                <a:gd name="f116" fmla="val 38011"/>
                <a:gd name="f117" fmla="val 8437"/>
                <a:gd name="f118" fmla="val 38114"/>
                <a:gd name="f119" fmla="val 8697"/>
                <a:gd name="f120" fmla="val 8936"/>
                <a:gd name="f121" fmla="val 9177"/>
                <a:gd name="f122" fmla="val 38027"/>
                <a:gd name="f123" fmla="val 9374"/>
                <a:gd name="f124" fmla="val 37845"/>
                <a:gd name="f125" fmla="val 11338"/>
                <a:gd name="f126" fmla="val 36134"/>
                <a:gd name="f127" fmla="val 11537"/>
                <a:gd name="f128" fmla="val 35953"/>
                <a:gd name="f129" fmla="val 11779"/>
                <a:gd name="f130" fmla="val 35865"/>
                <a:gd name="f131" fmla="val 12020"/>
                <a:gd name="f132" fmla="val 12200"/>
                <a:gd name="f133" fmla="val 12379"/>
                <a:gd name="f134" fmla="val 35913"/>
                <a:gd name="f135" fmla="val 12541"/>
                <a:gd name="f136" fmla="val 36008"/>
                <a:gd name="f137" fmla="val 14029"/>
                <a:gd name="f138" fmla="val 36863"/>
                <a:gd name="f139" fmla="val 15645"/>
                <a:gd name="f140" fmla="val 37496"/>
                <a:gd name="f141" fmla="val 17323"/>
                <a:gd name="f142" fmla="val 37876"/>
                <a:gd name="f143" fmla="val 17766"/>
                <a:gd name="f144" fmla="val 37971"/>
                <a:gd name="f145" fmla="val 18083"/>
                <a:gd name="f146" fmla="val 38351"/>
                <a:gd name="f147" fmla="val 18115"/>
                <a:gd name="f148" fmla="val 38795"/>
                <a:gd name="f149" fmla="val 18368"/>
                <a:gd name="f150" fmla="val 41392"/>
                <a:gd name="f151" fmla="val 18431"/>
                <a:gd name="f152" fmla="val 41898"/>
                <a:gd name="f153" fmla="val 18875"/>
                <a:gd name="f154" fmla="val 42278"/>
                <a:gd name="f155" fmla="val 19413"/>
                <a:gd name="f156" fmla="val 20902"/>
                <a:gd name="f157" fmla="val 22358"/>
                <a:gd name="f158" fmla="val 42215"/>
                <a:gd name="f159" fmla="val 23847"/>
                <a:gd name="f160" fmla="val 42183"/>
                <a:gd name="f161" fmla="val 24385"/>
                <a:gd name="f162" fmla="val 24797"/>
                <a:gd name="f163" fmla="val 41772"/>
                <a:gd name="f164" fmla="val 24829"/>
                <a:gd name="f165" fmla="val 41233"/>
                <a:gd name="f166" fmla="val 24987"/>
                <a:gd name="f167" fmla="val 38605"/>
                <a:gd name="f168" fmla="val 38161"/>
                <a:gd name="f169" fmla="val 25304"/>
                <a:gd name="f170" fmla="val 37781"/>
                <a:gd name="f171" fmla="val 25747"/>
                <a:gd name="f172" fmla="val 37655"/>
                <a:gd name="f173" fmla="val 27235"/>
                <a:gd name="f174" fmla="val 37243"/>
                <a:gd name="f175" fmla="val 28692"/>
                <a:gd name="f176" fmla="val 36610"/>
                <a:gd name="f177" fmla="val 30022"/>
                <a:gd name="f178" fmla="val 35818"/>
                <a:gd name="f179" fmla="val 30189"/>
                <a:gd name="f180" fmla="val 35721"/>
                <a:gd name="f181" fmla="val 30373"/>
                <a:gd name="f182" fmla="val 35672"/>
                <a:gd name="f183" fmla="val 30557"/>
                <a:gd name="f184" fmla="val 30794"/>
                <a:gd name="f185" fmla="val 31030"/>
                <a:gd name="f186" fmla="val 35752"/>
                <a:gd name="f187" fmla="val 31226"/>
                <a:gd name="f188" fmla="val 33189"/>
                <a:gd name="f189" fmla="val 37591"/>
                <a:gd name="f190" fmla="val 33386"/>
                <a:gd name="f191" fmla="val 37742"/>
                <a:gd name="f192" fmla="val 33625"/>
                <a:gd name="f193" fmla="val 37821"/>
                <a:gd name="f194" fmla="val 33864"/>
                <a:gd name="f195" fmla="val 34125"/>
                <a:gd name="f196" fmla="val 34384"/>
                <a:gd name="f197" fmla="val 37727"/>
                <a:gd name="f198" fmla="val 34583"/>
                <a:gd name="f199" fmla="val 37528"/>
                <a:gd name="f200" fmla="val 35659"/>
                <a:gd name="f201" fmla="val 36451"/>
                <a:gd name="f202" fmla="val 36704"/>
                <a:gd name="f203" fmla="val 35438"/>
                <a:gd name="f204" fmla="val 37750"/>
                <a:gd name="f205" fmla="val 34393"/>
                <a:gd name="f206" fmla="val 38130"/>
                <a:gd name="f207" fmla="val 34013"/>
                <a:gd name="f208" fmla="val 33379"/>
                <a:gd name="f209" fmla="val 32999"/>
                <a:gd name="f210" fmla="val 36071"/>
                <a:gd name="f211" fmla="val 31004"/>
                <a:gd name="f212" fmla="val 35786"/>
                <a:gd name="f213" fmla="val 30687"/>
                <a:gd name="f214" fmla="val 30181"/>
                <a:gd name="f215" fmla="val 35944"/>
                <a:gd name="f216" fmla="val 29832"/>
                <a:gd name="f217" fmla="val 36799"/>
                <a:gd name="f218" fmla="val 28407"/>
                <a:gd name="f219" fmla="val 37401"/>
                <a:gd name="f220" fmla="val 26855"/>
                <a:gd name="f221" fmla="val 25272"/>
                <a:gd name="f222" fmla="val 37908"/>
                <a:gd name="f223" fmla="val 38256"/>
                <a:gd name="f224" fmla="val 24512"/>
                <a:gd name="f225" fmla="val 38731"/>
                <a:gd name="f226" fmla="val 41296"/>
                <a:gd name="f227" fmla="val 24259"/>
                <a:gd name="f228" fmla="val 41835"/>
                <a:gd name="f229" fmla="val 24227"/>
                <a:gd name="f230" fmla="val 23784"/>
                <a:gd name="f231" fmla="val 23245"/>
                <a:gd name="f232" fmla="val 18812"/>
                <a:gd name="f233" fmla="val 38668"/>
                <a:gd name="f234" fmla="val 17577"/>
                <a:gd name="f235" fmla="val 38225"/>
                <a:gd name="f236" fmla="val 16848"/>
                <a:gd name="f237" fmla="val 37338"/>
                <a:gd name="f238" fmla="val 15296"/>
                <a:gd name="f239" fmla="val 36736"/>
                <a:gd name="f240" fmla="val 13808"/>
                <a:gd name="f241" fmla="val 12446"/>
                <a:gd name="f242" fmla="val 35691"/>
                <a:gd name="f243" fmla="val 12066"/>
                <a:gd name="f244" fmla="val 35754"/>
                <a:gd name="f245" fmla="val 11559"/>
                <a:gd name="f246" fmla="val 36039"/>
                <a:gd name="f247" fmla="val 11243"/>
                <a:gd name="f248" fmla="val 9279"/>
                <a:gd name="f249" fmla="val 38098"/>
                <a:gd name="f250" fmla="val 8899"/>
                <a:gd name="f251" fmla="val 38066"/>
                <a:gd name="f252" fmla="val 8266"/>
                <a:gd name="f253" fmla="val 37718"/>
                <a:gd name="f254" fmla="val 7886"/>
                <a:gd name="f255" fmla="val 36673"/>
                <a:gd name="f256" fmla="val 6841"/>
                <a:gd name="f257" fmla="val 35628"/>
                <a:gd name="f258" fmla="val 5764"/>
                <a:gd name="f259" fmla="val 34377"/>
                <a:gd name="f260" fmla="val 4496"/>
                <a:gd name="f261" fmla="val 34106"/>
                <a:gd name="f262" fmla="val 4384"/>
                <a:gd name="f263" fmla="val 33835"/>
                <a:gd name="f264" fmla="val 33606"/>
                <a:gd name="f265" fmla="val 33378"/>
                <a:gd name="f266" fmla="val 4464"/>
                <a:gd name="f267" fmla="val 4624"/>
                <a:gd name="f268" fmla="val 31162"/>
                <a:gd name="f269" fmla="val 30984"/>
                <a:gd name="f270" fmla="val 6494"/>
                <a:gd name="f271" fmla="val 30756"/>
                <a:gd name="f272" fmla="val 6575"/>
                <a:gd name="f273" fmla="val 30523"/>
                <a:gd name="f274" fmla="val 30341"/>
                <a:gd name="f275" fmla="val 30157"/>
                <a:gd name="f276" fmla="val 6526"/>
                <a:gd name="f277" fmla="val 29991"/>
                <a:gd name="f278" fmla="val 6429"/>
                <a:gd name="f279" fmla="val 28502"/>
                <a:gd name="f280" fmla="val 26919"/>
                <a:gd name="f281" fmla="val 4846"/>
                <a:gd name="f282" fmla="val 25240"/>
                <a:gd name="f283" fmla="val 3959"/>
                <a:gd name="f284" fmla="val 3516"/>
                <a:gd name="f285" fmla="val 24195"/>
                <a:gd name="f286" fmla="val 23752"/>
                <a:gd name="f287" fmla="val 23213"/>
                <a:gd name="f288" fmla="*/ f0 1 42247"/>
                <a:gd name="f289" fmla="*/ f1 1 42279"/>
                <a:gd name="f290" fmla="val f2"/>
                <a:gd name="f291" fmla="val f3"/>
                <a:gd name="f292" fmla="val f4"/>
                <a:gd name="f293" fmla="+- f292 0 f290"/>
                <a:gd name="f294" fmla="+- f291 0 f290"/>
                <a:gd name="f295" fmla="*/ f294 1 42247"/>
                <a:gd name="f296" fmla="*/ f293 1 42279"/>
                <a:gd name="f297" fmla="*/ f290 1 f295"/>
                <a:gd name="f298" fmla="*/ f291 1 f295"/>
                <a:gd name="f299" fmla="*/ f290 1 f296"/>
                <a:gd name="f300" fmla="*/ f292 1 f296"/>
                <a:gd name="f301" fmla="*/ f297 f288 1"/>
                <a:gd name="f302" fmla="*/ f298 f288 1"/>
                <a:gd name="f303" fmla="*/ f300 f289 1"/>
                <a:gd name="f304" fmla="*/ f299 f289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301" t="f304" r="f302" b="f303"/>
              <a:pathLst>
                <a:path w="42247" h="42279">
                  <a:moveTo>
                    <a:pt x="f5" y="f2"/>
                  </a:moveTo>
                  <a:cubicBezTo>
                    <a:pt x="f6" y="f2"/>
                    <a:pt x="f7" y="f8"/>
                    <a:pt x="f9" y="f10"/>
                  </a:cubicBezTo>
                  <a:lnTo>
                    <a:pt x="f11" y="f12"/>
                  </a:lnTo>
                  <a:cubicBezTo>
                    <a:pt x="f13" y="f14"/>
                    <a:pt x="f15" y="f16"/>
                    <a:pt x="f17" y="f18"/>
                  </a:cubicBezTo>
                  <a:cubicBezTo>
                    <a:pt x="f19" y="f20"/>
                    <a:pt x="f21" y="f22"/>
                    <a:pt x="f23" y="f24"/>
                  </a:cubicBezTo>
                  <a:cubicBezTo>
                    <a:pt x="f25" y="f26"/>
                    <a:pt x="f27" y="f28"/>
                    <a:pt x="f29" y="f28"/>
                  </a:cubicBezTo>
                  <a:cubicBezTo>
                    <a:pt x="f30" y="f28"/>
                    <a:pt x="f31" y="f32"/>
                    <a:pt x="f33" y="f34"/>
                  </a:cubicBezTo>
                  <a:lnTo>
                    <a:pt x="f35" y="f36"/>
                  </a:lnTo>
                  <a:cubicBezTo>
                    <a:pt x="f37" y="f38"/>
                    <a:pt x="f39" y="f40"/>
                    <a:pt x="f41" y="f40"/>
                  </a:cubicBezTo>
                  <a:cubicBezTo>
                    <a:pt x="f42" y="f40"/>
                    <a:pt x="f43" y="f44"/>
                    <a:pt x="f45" y="f46"/>
                  </a:cubicBezTo>
                  <a:lnTo>
                    <a:pt x="f47" y="f48"/>
                  </a:lnTo>
                  <a:lnTo>
                    <a:pt x="f49" y="f50"/>
                  </a:lnTo>
                  <a:lnTo>
                    <a:pt x="f51" y="f52"/>
                  </a:lnTo>
                  <a:cubicBezTo>
                    <a:pt x="f53" y="f54"/>
                    <a:pt x="f55" y="f56"/>
                    <a:pt x="f57" y="f58"/>
                  </a:cubicBezTo>
                  <a:lnTo>
                    <a:pt x="f59" y="f60"/>
                  </a:lnTo>
                  <a:cubicBezTo>
                    <a:pt x="f61" y="f62"/>
                    <a:pt x="f50" y="f63"/>
                    <a:pt x="f64" y="f65"/>
                  </a:cubicBezTo>
                  <a:cubicBezTo>
                    <a:pt x="f66" y="f67"/>
                    <a:pt x="f68" y="f69"/>
                    <a:pt x="f70" y="f71"/>
                  </a:cubicBezTo>
                  <a:cubicBezTo>
                    <a:pt x="f72" y="f73"/>
                    <a:pt x="f74" y="f9"/>
                    <a:pt x="f75" y="f7"/>
                  </a:cubicBezTo>
                  <a:lnTo>
                    <a:pt x="f10" y="f76"/>
                  </a:lnTo>
                  <a:cubicBezTo>
                    <a:pt x="f8" y="f77"/>
                    <a:pt x="f2" y="f78"/>
                    <a:pt x="f2" y="f79"/>
                  </a:cubicBezTo>
                  <a:lnTo>
                    <a:pt x="f2" y="f80"/>
                  </a:lnTo>
                  <a:cubicBezTo>
                    <a:pt x="f2" y="f81"/>
                    <a:pt x="f8" y="f82"/>
                    <a:pt x="f10" y="f83"/>
                  </a:cubicBezTo>
                  <a:lnTo>
                    <a:pt x="f12" y="f84"/>
                  </a:lnTo>
                  <a:cubicBezTo>
                    <a:pt x="f85" y="f86"/>
                    <a:pt x="f87" y="f88"/>
                    <a:pt x="f18" y="f89"/>
                  </a:cubicBezTo>
                  <a:cubicBezTo>
                    <a:pt x="f90" y="f91"/>
                    <a:pt x="f92" y="f93"/>
                    <a:pt x="f94" y="f95"/>
                  </a:cubicBezTo>
                  <a:cubicBezTo>
                    <a:pt x="f96" y="f97"/>
                    <a:pt x="f98" y="f99"/>
                    <a:pt x="f100" y="f101"/>
                  </a:cubicBezTo>
                  <a:lnTo>
                    <a:pt x="f102" y="f103"/>
                  </a:lnTo>
                  <a:cubicBezTo>
                    <a:pt x="f87" y="f104"/>
                    <a:pt x="f105" y="f106"/>
                    <a:pt x="f107" y="f108"/>
                  </a:cubicBezTo>
                  <a:lnTo>
                    <a:pt x="f109" y="f110"/>
                  </a:lnTo>
                  <a:lnTo>
                    <a:pt x="f111" y="f112"/>
                  </a:lnTo>
                  <a:lnTo>
                    <a:pt x="f113" y="f114"/>
                  </a:lnTo>
                  <a:cubicBezTo>
                    <a:pt x="f115" y="f116"/>
                    <a:pt x="f117" y="f118"/>
                    <a:pt x="f119" y="f118"/>
                  </a:cubicBezTo>
                  <a:cubicBezTo>
                    <a:pt x="f120" y="f118"/>
                    <a:pt x="f121" y="f122"/>
                    <a:pt x="f123" y="f124"/>
                  </a:cubicBezTo>
                  <a:lnTo>
                    <a:pt x="f125" y="f126"/>
                  </a:lnTo>
                  <a:cubicBezTo>
                    <a:pt x="f127" y="f128"/>
                    <a:pt x="f129" y="f130"/>
                    <a:pt x="f131" y="f130"/>
                  </a:cubicBezTo>
                  <a:cubicBezTo>
                    <a:pt x="f132" y="f130"/>
                    <a:pt x="f133" y="f134"/>
                    <a:pt x="f135" y="f136"/>
                  </a:cubicBezTo>
                  <a:cubicBezTo>
                    <a:pt x="f137" y="f138"/>
                    <a:pt x="f139" y="f140"/>
                    <a:pt x="f141" y="f142"/>
                  </a:cubicBezTo>
                  <a:cubicBezTo>
                    <a:pt x="f143" y="f144"/>
                    <a:pt x="f145" y="f146"/>
                    <a:pt x="f147" y="f148"/>
                  </a:cubicBezTo>
                  <a:lnTo>
                    <a:pt x="f149" y="f150"/>
                  </a:lnTo>
                  <a:cubicBezTo>
                    <a:pt x="f151" y="f152"/>
                    <a:pt x="f153" y="f154"/>
                    <a:pt x="f155" y="f154"/>
                  </a:cubicBezTo>
                  <a:lnTo>
                    <a:pt x="f156" y="f3"/>
                  </a:lnTo>
                  <a:lnTo>
                    <a:pt x="f157" y="f158"/>
                  </a:lnTo>
                  <a:lnTo>
                    <a:pt x="f159" y="f160"/>
                  </a:lnTo>
                  <a:cubicBezTo>
                    <a:pt x="f161" y="f160"/>
                    <a:pt x="f162" y="f163"/>
                    <a:pt x="f164" y="f165"/>
                  </a:cubicBezTo>
                  <a:lnTo>
                    <a:pt x="f166" y="f167"/>
                  </a:lnTo>
                  <a:cubicBezTo>
                    <a:pt x="f88" y="f168"/>
                    <a:pt x="f169" y="f170"/>
                    <a:pt x="f171" y="f172"/>
                  </a:cubicBezTo>
                  <a:cubicBezTo>
                    <a:pt x="f173" y="f174"/>
                    <a:pt x="f175" y="f176"/>
                    <a:pt x="f177" y="f178"/>
                  </a:cubicBezTo>
                  <a:cubicBezTo>
                    <a:pt x="f179" y="f180"/>
                    <a:pt x="f181" y="f182"/>
                    <a:pt x="f183" y="f182"/>
                  </a:cubicBezTo>
                  <a:cubicBezTo>
                    <a:pt x="f184" y="f182"/>
                    <a:pt x="f185" y="f186"/>
                    <a:pt x="f187" y="f134"/>
                  </a:cubicBezTo>
                  <a:lnTo>
                    <a:pt x="f188" y="f189"/>
                  </a:lnTo>
                  <a:cubicBezTo>
                    <a:pt x="f190" y="f191"/>
                    <a:pt x="f192" y="f193"/>
                    <a:pt x="f194" y="f193"/>
                  </a:cubicBezTo>
                  <a:cubicBezTo>
                    <a:pt x="f195" y="f193"/>
                    <a:pt x="f196" y="f197"/>
                    <a:pt x="f198" y="f199"/>
                  </a:cubicBezTo>
                  <a:lnTo>
                    <a:pt x="f200" y="f201"/>
                  </a:lnTo>
                  <a:lnTo>
                    <a:pt x="f202" y="f203"/>
                  </a:lnTo>
                  <a:lnTo>
                    <a:pt x="f204" y="f205"/>
                  </a:lnTo>
                  <a:cubicBezTo>
                    <a:pt x="f206" y="f207"/>
                    <a:pt x="f206" y="f208"/>
                    <a:pt x="f170" y="f209"/>
                  </a:cubicBezTo>
                  <a:lnTo>
                    <a:pt x="f210" y="f211"/>
                  </a:lnTo>
                  <a:cubicBezTo>
                    <a:pt x="f212" y="f213"/>
                    <a:pt x="f110" y="f214"/>
                    <a:pt x="f215" y="f216"/>
                  </a:cubicBezTo>
                  <a:cubicBezTo>
                    <a:pt x="f217" y="f218"/>
                    <a:pt x="f219" y="f220"/>
                    <a:pt x="f114" y="f221"/>
                  </a:cubicBezTo>
                  <a:cubicBezTo>
                    <a:pt x="f222" y="f164"/>
                    <a:pt x="f223" y="f224"/>
                    <a:pt x="f225" y="f83"/>
                  </a:cubicBezTo>
                  <a:lnTo>
                    <a:pt x="f226" y="f227"/>
                  </a:lnTo>
                  <a:cubicBezTo>
                    <a:pt x="f228" y="f229"/>
                    <a:pt x="f3" y="f230"/>
                    <a:pt x="f3" y="f231"/>
                  </a:cubicBezTo>
                  <a:lnTo>
                    <a:pt x="f3" y="f232"/>
                  </a:lnTo>
                  <a:cubicBezTo>
                    <a:pt x="f3" y="f6"/>
                    <a:pt x="f228" y="f7"/>
                    <a:pt x="f226" y="f9"/>
                  </a:cubicBezTo>
                  <a:lnTo>
                    <a:pt x="f233" y="f234"/>
                  </a:lnTo>
                  <a:cubicBezTo>
                    <a:pt x="f235" y="f13"/>
                    <a:pt x="f142" y="f15"/>
                    <a:pt x="f204" y="f236"/>
                  </a:cubicBezTo>
                  <a:cubicBezTo>
                    <a:pt x="f237" y="f238"/>
                    <a:pt x="f239" y="f240"/>
                    <a:pt x="f215" y="f241"/>
                  </a:cubicBezTo>
                  <a:cubicBezTo>
                    <a:pt x="f242" y="f243"/>
                    <a:pt x="f244" y="f245"/>
                    <a:pt x="f246" y="f247"/>
                  </a:cubicBezTo>
                  <a:lnTo>
                    <a:pt x="f204" y="f248"/>
                  </a:lnTo>
                  <a:cubicBezTo>
                    <a:pt x="f249" y="f250"/>
                    <a:pt x="f251" y="f252"/>
                    <a:pt x="f253" y="f254"/>
                  </a:cubicBezTo>
                  <a:lnTo>
                    <a:pt x="f255" y="f256"/>
                  </a:lnTo>
                  <a:lnTo>
                    <a:pt x="f257" y="f258"/>
                  </a:lnTo>
                  <a:lnTo>
                    <a:pt x="f198" y="f102"/>
                  </a:lnTo>
                  <a:cubicBezTo>
                    <a:pt x="f259" y="f260"/>
                    <a:pt x="f261" y="f262"/>
                    <a:pt x="f263" y="f262"/>
                  </a:cubicBezTo>
                  <a:cubicBezTo>
                    <a:pt x="f264" y="f262"/>
                    <a:pt x="f265" y="f266"/>
                    <a:pt x="f188" y="f267"/>
                  </a:cubicBezTo>
                  <a:lnTo>
                    <a:pt x="f268" y="f24"/>
                  </a:lnTo>
                  <a:cubicBezTo>
                    <a:pt x="f269" y="f270"/>
                    <a:pt x="f271" y="f272"/>
                    <a:pt x="f273" y="f272"/>
                  </a:cubicBezTo>
                  <a:cubicBezTo>
                    <a:pt x="f274" y="f272"/>
                    <a:pt x="f275" y="f276"/>
                    <a:pt x="f277" y="f278"/>
                  </a:cubicBezTo>
                  <a:cubicBezTo>
                    <a:pt x="f279" y="f22"/>
                    <a:pt x="f280" y="f281"/>
                    <a:pt x="f282" y="f70"/>
                  </a:cubicBezTo>
                  <a:cubicBezTo>
                    <a:pt x="f162" y="f72"/>
                    <a:pt x="f83" y="f283"/>
                    <a:pt x="f82" y="f284"/>
                  </a:cubicBezTo>
                  <a:lnTo>
                    <a:pt x="f227" y="f10"/>
                  </a:lnTo>
                  <a:cubicBezTo>
                    <a:pt x="f285" y="f8"/>
                    <a:pt x="f286" y="f2"/>
                    <a:pt x="f287" y="f2"/>
                  </a:cubicBezTo>
                  <a:close/>
                </a:path>
              </a:pathLst>
            </a:custGeom>
            <a:solidFill>
              <a:srgbClr val="FFC000"/>
            </a:solidFill>
            <a:ln w="9528" cap="flat">
              <a:solidFill>
                <a:srgbClr val="FFC000"/>
              </a:solidFill>
              <a:prstDash val="solid"/>
              <a:miter/>
            </a:ln>
            <a:effectLst>
              <a:outerShdw dir="16200000" algn="tl">
                <a:srgbClr val="000000">
                  <a:alpha val="40000"/>
                </a:srgbClr>
              </a:outerShdw>
            </a:effectLst>
          </p:spPr>
          <p:txBody>
            <a:bodyPr vert="horz" wrap="square" lIns="91421" tIns="91421" rIns="91421" bIns="91421" anchor="ctr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  <p:sp>
          <p:nvSpPr>
            <p:cNvPr id="21" name="Oval 48">
              <a:extLst>
                <a:ext uri="{FF2B5EF4-FFF2-40B4-BE49-F238E27FC236}">
                  <a16:creationId xmlns:a16="http://schemas.microsoft.com/office/drawing/2014/main" id="{CC31D951-A370-DD9B-3027-B68CF502AF0B}"/>
                </a:ext>
              </a:extLst>
            </p:cNvPr>
            <p:cNvSpPr/>
            <p:nvPr/>
          </p:nvSpPr>
          <p:spPr>
            <a:xfrm flipH="1">
              <a:off x="9582985" y="2102498"/>
              <a:ext cx="164034" cy="161227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solidFill>
              <a:srgbClr val="A5A5A5"/>
            </a:solidFill>
            <a:ln w="12701" cap="flat">
              <a:solidFill>
                <a:srgbClr val="7C7C7C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</p:grpSp>
      <p:grpSp>
        <p:nvGrpSpPr>
          <p:cNvPr id="22" name="Group 49">
            <a:extLst>
              <a:ext uri="{FF2B5EF4-FFF2-40B4-BE49-F238E27FC236}">
                <a16:creationId xmlns:a16="http://schemas.microsoft.com/office/drawing/2014/main" id="{C3DA3BE8-BFF9-D9F4-A47C-41A550EC47F2}"/>
              </a:ext>
            </a:extLst>
          </p:cNvPr>
          <p:cNvGrpSpPr/>
          <p:nvPr/>
        </p:nvGrpSpPr>
        <p:grpSpPr>
          <a:xfrm>
            <a:off x="9696151" y="2228182"/>
            <a:ext cx="918523" cy="2358265"/>
            <a:chOff x="9696151" y="2228182"/>
            <a:chExt cx="918523" cy="2358265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23" name="Rectangle 50">
              <a:extLst>
                <a:ext uri="{FF2B5EF4-FFF2-40B4-BE49-F238E27FC236}">
                  <a16:creationId xmlns:a16="http://schemas.microsoft.com/office/drawing/2014/main" id="{C781FB42-3423-00F2-754B-24687BBB362B}"/>
                </a:ext>
              </a:extLst>
            </p:cNvPr>
            <p:cNvSpPr/>
            <p:nvPr/>
          </p:nvSpPr>
          <p:spPr>
            <a:xfrm flipH="1">
              <a:off x="9997446" y="3376769"/>
              <a:ext cx="45720" cy="1152528"/>
            </a:xfrm>
            <a:prstGeom prst="rect">
              <a:avLst/>
            </a:prstGeom>
            <a:solidFill>
              <a:srgbClr val="4472C4"/>
            </a:solidFill>
            <a:ln w="12701" cap="flat">
              <a:solidFill>
                <a:srgbClr val="4472C4"/>
              </a:solidFill>
              <a:prstDash val="solid"/>
              <a:miter/>
            </a:ln>
            <a:effectLst>
              <a:outerShdw dir="16200000" algn="tl">
                <a:srgbClr val="000000">
                  <a:alpha val="40000"/>
                </a:srgbClr>
              </a:outerShdw>
            </a:effectLst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sp>
          <p:nvSpPr>
            <p:cNvPr id="24" name="Rectangle: Rounded Corners 51">
              <a:extLst>
                <a:ext uri="{FF2B5EF4-FFF2-40B4-BE49-F238E27FC236}">
                  <a16:creationId xmlns:a16="http://schemas.microsoft.com/office/drawing/2014/main" id="{A6071FC9-FCCA-8A74-6CC1-039C5A6336EF}"/>
                </a:ext>
              </a:extLst>
            </p:cNvPr>
            <p:cNvSpPr/>
            <p:nvPr/>
          </p:nvSpPr>
          <p:spPr>
            <a:xfrm flipH="1">
              <a:off x="10052694" y="3100547"/>
              <a:ext cx="93597" cy="1485900"/>
            </a:xfrm>
            <a:custGeom>
              <a:avLst>
                <a:gd name="f0" fmla="val 3600"/>
              </a:avLst>
              <a:gdLst>
                <a:gd name="f1" fmla="val 10800000"/>
                <a:gd name="f2" fmla="val 5400000"/>
                <a:gd name="f3" fmla="val 1620000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val 45"/>
                <a:gd name="f10" fmla="val 10800"/>
                <a:gd name="f11" fmla="val -2147483647"/>
                <a:gd name="f12" fmla="val 2147483647"/>
                <a:gd name="f13" fmla="abs f4"/>
                <a:gd name="f14" fmla="abs f5"/>
                <a:gd name="f15" fmla="abs f6"/>
                <a:gd name="f16" fmla="*/ f8 1 180"/>
                <a:gd name="f17" fmla="pin 0 f0 10800"/>
                <a:gd name="f18" fmla="+- 0 0 f2"/>
                <a:gd name="f19" fmla="?: f13 f4 1"/>
                <a:gd name="f20" fmla="?: f14 f5 1"/>
                <a:gd name="f21" fmla="?: f15 f6 1"/>
                <a:gd name="f22" fmla="*/ f9 f16 1"/>
                <a:gd name="f23" fmla="+- f7 f17 0"/>
                <a:gd name="f24" fmla="*/ f19 1 21600"/>
                <a:gd name="f25" fmla="*/ f20 1 21600"/>
                <a:gd name="f26" fmla="*/ 21600 f19 1"/>
                <a:gd name="f27" fmla="*/ 21600 f20 1"/>
                <a:gd name="f28" fmla="+- 0 0 f22"/>
                <a:gd name="f29" fmla="min f25 f24"/>
                <a:gd name="f30" fmla="*/ f26 1 f21"/>
                <a:gd name="f31" fmla="*/ f27 1 f21"/>
                <a:gd name="f32" fmla="*/ f28 f1 1"/>
                <a:gd name="f33" fmla="*/ f32 1 f8"/>
                <a:gd name="f34" fmla="+- f31 0 f17"/>
                <a:gd name="f35" fmla="+- f30 0 f17"/>
                <a:gd name="f36" fmla="*/ f17 f29 1"/>
                <a:gd name="f37" fmla="*/ f7 f29 1"/>
                <a:gd name="f38" fmla="*/ f23 f29 1"/>
                <a:gd name="f39" fmla="*/ f31 f29 1"/>
                <a:gd name="f40" fmla="*/ f30 f29 1"/>
                <a:gd name="f41" fmla="+- f33 0 f2"/>
                <a:gd name="f42" fmla="+- f37 0 f38"/>
                <a:gd name="f43" fmla="+- f38 0 f37"/>
                <a:gd name="f44" fmla="*/ f34 f29 1"/>
                <a:gd name="f45" fmla="*/ f35 f29 1"/>
                <a:gd name="f46" fmla="cos 1 f41"/>
                <a:gd name="f47" fmla="abs f42"/>
                <a:gd name="f48" fmla="abs f43"/>
                <a:gd name="f49" fmla="?: f42 f18 f2"/>
                <a:gd name="f50" fmla="?: f42 f2 f18"/>
                <a:gd name="f51" fmla="?: f42 f3 f2"/>
                <a:gd name="f52" fmla="?: f42 f2 f3"/>
                <a:gd name="f53" fmla="+- f39 0 f44"/>
                <a:gd name="f54" fmla="?: f43 f18 f2"/>
                <a:gd name="f55" fmla="?: f43 f2 f18"/>
                <a:gd name="f56" fmla="+- f40 0 f45"/>
                <a:gd name="f57" fmla="+- f44 0 f39"/>
                <a:gd name="f58" fmla="+- f45 0 f40"/>
                <a:gd name="f59" fmla="?: f42 0 f1"/>
                <a:gd name="f60" fmla="?: f42 f1 0"/>
                <a:gd name="f61" fmla="+- 0 0 f46"/>
                <a:gd name="f62" fmla="?: f42 f52 f51"/>
                <a:gd name="f63" fmla="?: f42 f51 f52"/>
                <a:gd name="f64" fmla="?: f43 f50 f49"/>
                <a:gd name="f65" fmla="abs f53"/>
                <a:gd name="f66" fmla="?: f53 0 f1"/>
                <a:gd name="f67" fmla="?: f53 f1 0"/>
                <a:gd name="f68" fmla="?: f53 f54 f55"/>
                <a:gd name="f69" fmla="abs f56"/>
                <a:gd name="f70" fmla="abs f57"/>
                <a:gd name="f71" fmla="?: f56 f18 f2"/>
                <a:gd name="f72" fmla="?: f56 f2 f18"/>
                <a:gd name="f73" fmla="?: f56 f3 f2"/>
                <a:gd name="f74" fmla="?: f56 f2 f3"/>
                <a:gd name="f75" fmla="abs f58"/>
                <a:gd name="f76" fmla="?: f58 f18 f2"/>
                <a:gd name="f77" fmla="?: f58 f2 f18"/>
                <a:gd name="f78" fmla="?: f58 f60 f59"/>
                <a:gd name="f79" fmla="?: f58 f59 f60"/>
                <a:gd name="f80" fmla="*/ f17 f61 1"/>
                <a:gd name="f81" fmla="?: f43 f63 f62"/>
                <a:gd name="f82" fmla="?: f43 f67 f66"/>
                <a:gd name="f83" fmla="?: f43 f66 f67"/>
                <a:gd name="f84" fmla="?: f56 f74 f73"/>
                <a:gd name="f85" fmla="?: f56 f73 f74"/>
                <a:gd name="f86" fmla="?: f57 f72 f71"/>
                <a:gd name="f87" fmla="?: f42 f78 f79"/>
                <a:gd name="f88" fmla="?: f42 f76 f77"/>
                <a:gd name="f89" fmla="*/ f80 3163 1"/>
                <a:gd name="f90" fmla="?: f53 f82 f83"/>
                <a:gd name="f91" fmla="?: f57 f85 f84"/>
                <a:gd name="f92" fmla="*/ f89 1 7636"/>
                <a:gd name="f93" fmla="+- f7 f92 0"/>
                <a:gd name="f94" fmla="+- f30 0 f92"/>
                <a:gd name="f95" fmla="+- f31 0 f92"/>
                <a:gd name="f96" fmla="*/ f93 f29 1"/>
                <a:gd name="f97" fmla="*/ f94 f29 1"/>
                <a:gd name="f98" fmla="*/ f95 f29 1"/>
              </a:gdLst>
              <a:ahLst>
                <a:ahXY gdRefX="f0" minX="f7" maxX="f10">
                  <a:pos x="f36" y="f37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96" t="f96" r="f97" b="f98"/>
              <a:pathLst>
                <a:path>
                  <a:moveTo>
                    <a:pt x="f38" y="f37"/>
                  </a:moveTo>
                  <a:arcTo wR="f47" hR="f48" stAng="f81" swAng="f64"/>
                  <a:lnTo>
                    <a:pt x="f37" y="f44"/>
                  </a:lnTo>
                  <a:arcTo wR="f48" hR="f65" stAng="f90" swAng="f68"/>
                  <a:lnTo>
                    <a:pt x="f45" y="f39"/>
                  </a:lnTo>
                  <a:arcTo wR="f69" hR="f70" stAng="f91" swAng="f86"/>
                  <a:lnTo>
                    <a:pt x="f40" y="f38"/>
                  </a:lnTo>
                  <a:arcTo wR="f75" hR="f47" stAng="f87" swAng="f88"/>
                  <a:close/>
                </a:path>
              </a:pathLst>
            </a:custGeom>
            <a:solidFill>
              <a:srgbClr val="FFC000"/>
            </a:solidFill>
            <a:ln w="12701" cap="flat">
              <a:solidFill>
                <a:srgbClr val="FFC000"/>
              </a:solidFill>
              <a:prstDash val="solid"/>
              <a:miter/>
            </a:ln>
            <a:effectLst>
              <a:outerShdw dir="16200000" algn="tl">
                <a:srgbClr val="000000">
                  <a:alpha val="40000"/>
                </a:srgbClr>
              </a:outerShdw>
            </a:effectLst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sp>
          <p:nvSpPr>
            <p:cNvPr id="25" name="Arc 52">
              <a:extLst>
                <a:ext uri="{FF2B5EF4-FFF2-40B4-BE49-F238E27FC236}">
                  <a16:creationId xmlns:a16="http://schemas.microsoft.com/office/drawing/2014/main" id="{427D45AC-E0B7-9F43-6216-1829CEDAB9B8}"/>
                </a:ext>
              </a:extLst>
            </p:cNvPr>
            <p:cNvSpPr/>
            <p:nvPr/>
          </p:nvSpPr>
          <p:spPr>
            <a:xfrm>
              <a:off x="9696151" y="2793565"/>
              <a:ext cx="895910" cy="1773451"/>
            </a:xfrm>
            <a:custGeom>
              <a:avLst>
                <a:gd name="f12" fmla="val 269"/>
                <a:gd name="f13" fmla="val 0"/>
              </a:avLst>
              <a:gdLst>
                <a:gd name="f2" fmla="val 10800000"/>
                <a:gd name="f3" fmla="val 5400000"/>
                <a:gd name="f4" fmla="val 16200000"/>
                <a:gd name="f5" fmla="val 180"/>
                <a:gd name="f6" fmla="val w"/>
                <a:gd name="f7" fmla="val h"/>
                <a:gd name="f8" fmla="val ss"/>
                <a:gd name="f9" fmla="val 0"/>
                <a:gd name="f10" fmla="*/ 5419351 1 1725033"/>
                <a:gd name="f11" fmla="+- 0 0 1"/>
                <a:gd name="f12" fmla="val 269"/>
                <a:gd name="f13" fmla="val 0"/>
                <a:gd name="f14" fmla="+- 0 0 -359"/>
                <a:gd name="f15" fmla="+- 0 0 -314"/>
                <a:gd name="f16" fmla="+- 0 0 -270"/>
                <a:gd name="f17" fmla="abs f6"/>
                <a:gd name="f18" fmla="abs f7"/>
                <a:gd name="f19" fmla="abs f8"/>
                <a:gd name="f20" fmla="val f9"/>
                <a:gd name="f21" fmla="+- 0 0 f12"/>
                <a:gd name="f22" fmla="+- 0 0 f13"/>
                <a:gd name="f23" fmla="*/ f14 f2 1"/>
                <a:gd name="f24" fmla="*/ f15 f2 1"/>
                <a:gd name="f25" fmla="*/ f16 f2 1"/>
                <a:gd name="f26" fmla="?: f17 f6 1"/>
                <a:gd name="f27" fmla="?: f18 f7 1"/>
                <a:gd name="f28" fmla="?: f19 f8 1"/>
                <a:gd name="f29" fmla="*/ f21 f2 1"/>
                <a:gd name="f30" fmla="*/ f22 f2 1"/>
                <a:gd name="f31" fmla="*/ f23 1 f5"/>
                <a:gd name="f32" fmla="*/ f24 1 f5"/>
                <a:gd name="f33" fmla="*/ f25 1 f5"/>
                <a:gd name="f34" fmla="*/ f26 1 21600"/>
                <a:gd name="f35" fmla="*/ f27 1 21600"/>
                <a:gd name="f36" fmla="*/ 21600 f26 1"/>
                <a:gd name="f37" fmla="*/ 21600 f27 1"/>
                <a:gd name="f38" fmla="*/ f29 1 f5"/>
                <a:gd name="f39" fmla="*/ f30 1 f5"/>
                <a:gd name="f40" fmla="+- f31 0 f3"/>
                <a:gd name="f41" fmla="+- f32 0 f3"/>
                <a:gd name="f42" fmla="+- f33 0 f3"/>
                <a:gd name="f43" fmla="min f35 f34"/>
                <a:gd name="f44" fmla="*/ f36 1 f28"/>
                <a:gd name="f45" fmla="*/ f37 1 f28"/>
                <a:gd name="f46" fmla="+- f38 0 f3"/>
                <a:gd name="f47" fmla="+- f39 0 f3"/>
                <a:gd name="f48" fmla="val f44"/>
                <a:gd name="f49" fmla="val f45"/>
                <a:gd name="f50" fmla="+- 0 0 f46"/>
                <a:gd name="f51" fmla="+- 0 0 f47"/>
                <a:gd name="f52" fmla="+- f49 0 f20"/>
                <a:gd name="f53" fmla="+- f48 0 f20"/>
                <a:gd name="f54" fmla="val f50"/>
                <a:gd name="f55" fmla="val f51"/>
                <a:gd name="f56" fmla="*/ f52 1 2"/>
                <a:gd name="f57" fmla="*/ f53 1 2"/>
                <a:gd name="f58" fmla="+- f55 0 f54"/>
                <a:gd name="f59" fmla="+- f54 f3 0"/>
                <a:gd name="f60" fmla="+- f55 f3 0"/>
                <a:gd name="f61" fmla="+- 21600000 0 f54"/>
                <a:gd name="f62" fmla="+- f3 0 f54"/>
                <a:gd name="f63" fmla="+- 27000000 0 f54"/>
                <a:gd name="f64" fmla="+- f2 0 f54"/>
                <a:gd name="f65" fmla="+- 32400000 0 f54"/>
                <a:gd name="f66" fmla="+- f4 0 f54"/>
                <a:gd name="f67" fmla="+- 37800000 0 f54"/>
                <a:gd name="f68" fmla="+- f20 f56 0"/>
                <a:gd name="f69" fmla="+- f20 f57 0"/>
                <a:gd name="f70" fmla="+- f58 21600000 0"/>
                <a:gd name="f71" fmla="*/ f59 f10 1"/>
                <a:gd name="f72" fmla="*/ f60 f10 1"/>
                <a:gd name="f73" fmla="?: f62 f62 f63"/>
                <a:gd name="f74" fmla="?: f64 f64 f65"/>
                <a:gd name="f75" fmla="?: f66 f66 f67"/>
                <a:gd name="f76" fmla="*/ f57 f43 1"/>
                <a:gd name="f77" fmla="*/ f56 f43 1"/>
                <a:gd name="f78" fmla="?: f58 f58 f70"/>
                <a:gd name="f79" fmla="*/ f71 1 f2"/>
                <a:gd name="f80" fmla="*/ f72 1 f2"/>
                <a:gd name="f81" fmla="*/ f69 f43 1"/>
                <a:gd name="f82" fmla="*/ f68 f43 1"/>
                <a:gd name="f83" fmla="+- 0 0 f79"/>
                <a:gd name="f84" fmla="+- 0 0 f80"/>
                <a:gd name="f85" fmla="+- f78 0 f61"/>
                <a:gd name="f86" fmla="+- f78 0 f73"/>
                <a:gd name="f87" fmla="+- f78 0 f74"/>
                <a:gd name="f88" fmla="+- f78 0 f75"/>
                <a:gd name="f89" fmla="+- 0 0 f83"/>
                <a:gd name="f90" fmla="+- 0 0 f84"/>
                <a:gd name="f91" fmla="*/ f89 f2 1"/>
                <a:gd name="f92" fmla="*/ f90 f2 1"/>
                <a:gd name="f93" fmla="*/ f91 1 f10"/>
                <a:gd name="f94" fmla="*/ f92 1 f10"/>
                <a:gd name="f95" fmla="+- f93 0 f3"/>
                <a:gd name="f96" fmla="+- f94 0 f3"/>
                <a:gd name="f97" fmla="sin 1 f95"/>
                <a:gd name="f98" fmla="cos 1 f95"/>
                <a:gd name="f99" fmla="sin 1 f96"/>
                <a:gd name="f100" fmla="cos 1 f96"/>
                <a:gd name="f101" fmla="+- 0 0 f97"/>
                <a:gd name="f102" fmla="+- 0 0 f98"/>
                <a:gd name="f103" fmla="+- 0 0 f99"/>
                <a:gd name="f104" fmla="+- 0 0 f100"/>
                <a:gd name="f105" fmla="+- 0 0 f101"/>
                <a:gd name="f106" fmla="+- 0 0 f102"/>
                <a:gd name="f107" fmla="+- 0 0 f103"/>
                <a:gd name="f108" fmla="+- 0 0 f104"/>
                <a:gd name="f109" fmla="*/ f105 f57 1"/>
                <a:gd name="f110" fmla="*/ f106 f56 1"/>
                <a:gd name="f111" fmla="*/ f107 f57 1"/>
                <a:gd name="f112" fmla="*/ f108 f56 1"/>
                <a:gd name="f113" fmla="+- 0 0 f110"/>
                <a:gd name="f114" fmla="+- 0 0 f109"/>
                <a:gd name="f115" fmla="+- 0 0 f112"/>
                <a:gd name="f116" fmla="+- 0 0 f111"/>
                <a:gd name="f117" fmla="+- 0 0 f113"/>
                <a:gd name="f118" fmla="+- 0 0 f114"/>
                <a:gd name="f119" fmla="+- 0 0 f115"/>
                <a:gd name="f120" fmla="+- 0 0 f116"/>
                <a:gd name="f121" fmla="at2 f117 f118"/>
                <a:gd name="f122" fmla="at2 f119 f120"/>
                <a:gd name="f123" fmla="+- f121 f3 0"/>
                <a:gd name="f124" fmla="+- f122 f3 0"/>
                <a:gd name="f125" fmla="*/ f123 f10 1"/>
                <a:gd name="f126" fmla="*/ f124 f10 1"/>
                <a:gd name="f127" fmla="*/ f125 1 f2"/>
                <a:gd name="f128" fmla="*/ f126 1 f2"/>
                <a:gd name="f129" fmla="+- 0 0 f127"/>
                <a:gd name="f130" fmla="+- 0 0 f128"/>
                <a:gd name="f131" fmla="val f129"/>
                <a:gd name="f132" fmla="val f130"/>
                <a:gd name="f133" fmla="+- 0 0 f131"/>
                <a:gd name="f134" fmla="+- 0 0 f132"/>
                <a:gd name="f135" fmla="*/ f133 f2 1"/>
                <a:gd name="f136" fmla="*/ f134 f2 1"/>
                <a:gd name="f137" fmla="*/ f135 1 f10"/>
                <a:gd name="f138" fmla="*/ f136 1 f10"/>
                <a:gd name="f139" fmla="+- f137 0 f3"/>
                <a:gd name="f140" fmla="+- f138 0 f3"/>
                <a:gd name="f141" fmla="cos 1 f139"/>
                <a:gd name="f142" fmla="sin 1 f139"/>
                <a:gd name="f143" fmla="cos 1 f140"/>
                <a:gd name="f144" fmla="sin 1 f140"/>
                <a:gd name="f145" fmla="+- 0 0 f141"/>
                <a:gd name="f146" fmla="+- 0 0 f142"/>
                <a:gd name="f147" fmla="+- 0 0 f143"/>
                <a:gd name="f148" fmla="+- 0 0 f144"/>
                <a:gd name="f149" fmla="*/ f11 f145 1"/>
                <a:gd name="f150" fmla="*/ f11 f146 1"/>
                <a:gd name="f151" fmla="*/ f11 f147 1"/>
                <a:gd name="f152" fmla="*/ f11 f148 1"/>
                <a:gd name="f153" fmla="*/ f149 f57 1"/>
                <a:gd name="f154" fmla="*/ f150 f56 1"/>
                <a:gd name="f155" fmla="*/ f151 f57 1"/>
                <a:gd name="f156" fmla="*/ f152 f56 1"/>
                <a:gd name="f157" fmla="+- f69 f153 0"/>
                <a:gd name="f158" fmla="+- f68 f154 0"/>
                <a:gd name="f159" fmla="+- f69 f155 0"/>
                <a:gd name="f160" fmla="+- f68 f156 0"/>
                <a:gd name="f161" fmla="max f157 f159"/>
                <a:gd name="f162" fmla="max f158 f160"/>
                <a:gd name="f163" fmla="min f157 f159"/>
                <a:gd name="f164" fmla="min f158 f160"/>
                <a:gd name="f165" fmla="*/ f157 f43 1"/>
                <a:gd name="f166" fmla="*/ f158 f43 1"/>
                <a:gd name="f167" fmla="*/ f159 f43 1"/>
                <a:gd name="f168" fmla="*/ f160 f43 1"/>
                <a:gd name="f169" fmla="?: f85 f48 f161"/>
                <a:gd name="f170" fmla="?: f86 f49 f162"/>
                <a:gd name="f171" fmla="?: f87 f20 f163"/>
                <a:gd name="f172" fmla="?: f88 f20 f164"/>
                <a:gd name="f173" fmla="*/ f171 f43 1"/>
                <a:gd name="f174" fmla="*/ f172 f43 1"/>
                <a:gd name="f175" fmla="*/ f169 f43 1"/>
                <a:gd name="f176" fmla="*/ f170 f43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40">
                  <a:pos x="f165" y="f166"/>
                </a:cxn>
                <a:cxn ang="f41">
                  <a:pos x="f81" y="f82"/>
                </a:cxn>
                <a:cxn ang="f42">
                  <a:pos x="f167" y="f168"/>
                </a:cxn>
              </a:cxnLst>
              <a:rect l="f173" t="f174" r="f175" b="f176"/>
              <a:pathLst>
                <a:path stroke="0">
                  <a:moveTo>
                    <a:pt x="f165" y="f166"/>
                  </a:moveTo>
                  <a:arcTo wR="f76" hR="f77" stAng="f54" swAng="f78"/>
                  <a:lnTo>
                    <a:pt x="f81" y="f82"/>
                  </a:lnTo>
                  <a:close/>
                </a:path>
                <a:path fill="none">
                  <a:moveTo>
                    <a:pt x="f165" y="f166"/>
                  </a:moveTo>
                  <a:arcTo wR="f76" hR="f77" stAng="f54" swAng="f78"/>
                </a:path>
              </a:pathLst>
            </a:custGeom>
            <a:solidFill>
              <a:srgbClr val="FFC000"/>
            </a:solidFill>
            <a:ln w="76196" cap="flat">
              <a:solidFill>
                <a:srgbClr val="FFC000"/>
              </a:solidFill>
              <a:prstDash val="solid"/>
              <a:miter/>
            </a:ln>
            <a:effectLst>
              <a:outerShdw dir="16200000" algn="tl">
                <a:srgbClr val="000000">
                  <a:alpha val="40000"/>
                </a:srgbClr>
              </a:outerShdw>
            </a:effectLst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  <p:sp>
          <p:nvSpPr>
            <p:cNvPr id="26" name="Rectangle 53">
              <a:extLst>
                <a:ext uri="{FF2B5EF4-FFF2-40B4-BE49-F238E27FC236}">
                  <a16:creationId xmlns:a16="http://schemas.microsoft.com/office/drawing/2014/main" id="{DD25DFEA-F9DC-2D9E-3CA8-83F9E9974EE9}"/>
                </a:ext>
              </a:extLst>
            </p:cNvPr>
            <p:cNvSpPr/>
            <p:nvPr/>
          </p:nvSpPr>
          <p:spPr>
            <a:xfrm flipH="1">
              <a:off x="10098075" y="3100547"/>
              <a:ext cx="516599" cy="590546"/>
            </a:xfrm>
            <a:prstGeom prst="rect">
              <a:avLst/>
            </a:prstGeom>
            <a:solidFill>
              <a:srgbClr val="FFC000"/>
            </a:solidFill>
            <a:ln w="12701" cap="flat">
              <a:solidFill>
                <a:srgbClr val="FFC000"/>
              </a:solidFill>
              <a:prstDash val="solid"/>
              <a:miter/>
            </a:ln>
            <a:effectLst>
              <a:outerShdw dir="16200000" algn="tl">
                <a:srgbClr val="000000">
                  <a:alpha val="40000"/>
                </a:srgbClr>
              </a:outerShdw>
            </a:effectLst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sp>
          <p:nvSpPr>
            <p:cNvPr id="27" name="Rectangle: Rounded Corners 54">
              <a:extLst>
                <a:ext uri="{FF2B5EF4-FFF2-40B4-BE49-F238E27FC236}">
                  <a16:creationId xmlns:a16="http://schemas.microsoft.com/office/drawing/2014/main" id="{DF5A9FB1-E2A1-3D61-1F7F-A7E8A04A242B}"/>
                </a:ext>
              </a:extLst>
            </p:cNvPr>
            <p:cNvSpPr/>
            <p:nvPr/>
          </p:nvSpPr>
          <p:spPr>
            <a:xfrm flipH="1">
              <a:off x="10309869" y="2228182"/>
              <a:ext cx="304796" cy="970644"/>
            </a:xfrm>
            <a:custGeom>
              <a:avLst>
                <a:gd name="f0" fmla="val 3600"/>
              </a:avLst>
              <a:gdLst>
                <a:gd name="f1" fmla="val 10800000"/>
                <a:gd name="f2" fmla="val 5400000"/>
                <a:gd name="f3" fmla="val 1620000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val 45"/>
                <a:gd name="f10" fmla="val 10800"/>
                <a:gd name="f11" fmla="val -2147483647"/>
                <a:gd name="f12" fmla="val 2147483647"/>
                <a:gd name="f13" fmla="abs f4"/>
                <a:gd name="f14" fmla="abs f5"/>
                <a:gd name="f15" fmla="abs f6"/>
                <a:gd name="f16" fmla="*/ f8 1 180"/>
                <a:gd name="f17" fmla="pin 0 f0 10800"/>
                <a:gd name="f18" fmla="+- 0 0 f2"/>
                <a:gd name="f19" fmla="?: f13 f4 1"/>
                <a:gd name="f20" fmla="?: f14 f5 1"/>
                <a:gd name="f21" fmla="?: f15 f6 1"/>
                <a:gd name="f22" fmla="*/ f9 f16 1"/>
                <a:gd name="f23" fmla="+- f7 f17 0"/>
                <a:gd name="f24" fmla="*/ f19 1 21600"/>
                <a:gd name="f25" fmla="*/ f20 1 21600"/>
                <a:gd name="f26" fmla="*/ 21600 f19 1"/>
                <a:gd name="f27" fmla="*/ 21600 f20 1"/>
                <a:gd name="f28" fmla="+- 0 0 f22"/>
                <a:gd name="f29" fmla="min f25 f24"/>
                <a:gd name="f30" fmla="*/ f26 1 f21"/>
                <a:gd name="f31" fmla="*/ f27 1 f21"/>
                <a:gd name="f32" fmla="*/ f28 f1 1"/>
                <a:gd name="f33" fmla="*/ f32 1 f8"/>
                <a:gd name="f34" fmla="+- f31 0 f17"/>
                <a:gd name="f35" fmla="+- f30 0 f17"/>
                <a:gd name="f36" fmla="*/ f17 f29 1"/>
                <a:gd name="f37" fmla="*/ f7 f29 1"/>
                <a:gd name="f38" fmla="*/ f23 f29 1"/>
                <a:gd name="f39" fmla="*/ f31 f29 1"/>
                <a:gd name="f40" fmla="*/ f30 f29 1"/>
                <a:gd name="f41" fmla="+- f33 0 f2"/>
                <a:gd name="f42" fmla="+- f37 0 f38"/>
                <a:gd name="f43" fmla="+- f38 0 f37"/>
                <a:gd name="f44" fmla="*/ f34 f29 1"/>
                <a:gd name="f45" fmla="*/ f35 f29 1"/>
                <a:gd name="f46" fmla="cos 1 f41"/>
                <a:gd name="f47" fmla="abs f42"/>
                <a:gd name="f48" fmla="abs f43"/>
                <a:gd name="f49" fmla="?: f42 f18 f2"/>
                <a:gd name="f50" fmla="?: f42 f2 f18"/>
                <a:gd name="f51" fmla="?: f42 f3 f2"/>
                <a:gd name="f52" fmla="?: f42 f2 f3"/>
                <a:gd name="f53" fmla="+- f39 0 f44"/>
                <a:gd name="f54" fmla="?: f43 f18 f2"/>
                <a:gd name="f55" fmla="?: f43 f2 f18"/>
                <a:gd name="f56" fmla="+- f40 0 f45"/>
                <a:gd name="f57" fmla="+- f44 0 f39"/>
                <a:gd name="f58" fmla="+- f45 0 f40"/>
                <a:gd name="f59" fmla="?: f42 0 f1"/>
                <a:gd name="f60" fmla="?: f42 f1 0"/>
                <a:gd name="f61" fmla="+- 0 0 f46"/>
                <a:gd name="f62" fmla="?: f42 f52 f51"/>
                <a:gd name="f63" fmla="?: f42 f51 f52"/>
                <a:gd name="f64" fmla="?: f43 f50 f49"/>
                <a:gd name="f65" fmla="abs f53"/>
                <a:gd name="f66" fmla="?: f53 0 f1"/>
                <a:gd name="f67" fmla="?: f53 f1 0"/>
                <a:gd name="f68" fmla="?: f53 f54 f55"/>
                <a:gd name="f69" fmla="abs f56"/>
                <a:gd name="f70" fmla="abs f57"/>
                <a:gd name="f71" fmla="?: f56 f18 f2"/>
                <a:gd name="f72" fmla="?: f56 f2 f18"/>
                <a:gd name="f73" fmla="?: f56 f3 f2"/>
                <a:gd name="f74" fmla="?: f56 f2 f3"/>
                <a:gd name="f75" fmla="abs f58"/>
                <a:gd name="f76" fmla="?: f58 f18 f2"/>
                <a:gd name="f77" fmla="?: f58 f2 f18"/>
                <a:gd name="f78" fmla="?: f58 f60 f59"/>
                <a:gd name="f79" fmla="?: f58 f59 f60"/>
                <a:gd name="f80" fmla="*/ f17 f61 1"/>
                <a:gd name="f81" fmla="?: f43 f63 f62"/>
                <a:gd name="f82" fmla="?: f43 f67 f66"/>
                <a:gd name="f83" fmla="?: f43 f66 f67"/>
                <a:gd name="f84" fmla="?: f56 f74 f73"/>
                <a:gd name="f85" fmla="?: f56 f73 f74"/>
                <a:gd name="f86" fmla="?: f57 f72 f71"/>
                <a:gd name="f87" fmla="?: f42 f78 f79"/>
                <a:gd name="f88" fmla="?: f42 f76 f77"/>
                <a:gd name="f89" fmla="*/ f80 3163 1"/>
                <a:gd name="f90" fmla="?: f53 f82 f83"/>
                <a:gd name="f91" fmla="?: f57 f85 f84"/>
                <a:gd name="f92" fmla="*/ f89 1 7636"/>
                <a:gd name="f93" fmla="+- f7 f92 0"/>
                <a:gd name="f94" fmla="+- f30 0 f92"/>
                <a:gd name="f95" fmla="+- f31 0 f92"/>
                <a:gd name="f96" fmla="*/ f93 f29 1"/>
                <a:gd name="f97" fmla="*/ f94 f29 1"/>
                <a:gd name="f98" fmla="*/ f95 f29 1"/>
              </a:gdLst>
              <a:ahLst>
                <a:ahXY gdRefX="f0" minX="f7" maxX="f10">
                  <a:pos x="f36" y="f37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96" t="f96" r="f97" b="f98"/>
              <a:pathLst>
                <a:path>
                  <a:moveTo>
                    <a:pt x="f38" y="f37"/>
                  </a:moveTo>
                  <a:arcTo wR="f47" hR="f48" stAng="f81" swAng="f64"/>
                  <a:lnTo>
                    <a:pt x="f37" y="f44"/>
                  </a:lnTo>
                  <a:arcTo wR="f48" hR="f65" stAng="f90" swAng="f68"/>
                  <a:lnTo>
                    <a:pt x="f45" y="f39"/>
                  </a:lnTo>
                  <a:arcTo wR="f69" hR="f70" stAng="f91" swAng="f86"/>
                  <a:lnTo>
                    <a:pt x="f40" y="f38"/>
                  </a:lnTo>
                  <a:arcTo wR="f75" hR="f47" stAng="f87" swAng="f88"/>
                  <a:close/>
                </a:path>
              </a:pathLst>
            </a:custGeom>
            <a:solidFill>
              <a:srgbClr val="FFC000"/>
            </a:solidFill>
            <a:ln w="12701" cap="flat">
              <a:solidFill>
                <a:srgbClr val="FFC000"/>
              </a:solidFill>
              <a:prstDash val="solid"/>
              <a:miter/>
            </a:ln>
            <a:effectLst>
              <a:outerShdw dir="16200000" algn="tl">
                <a:srgbClr val="000000">
                  <a:alpha val="40000"/>
                </a:srgbClr>
              </a:outerShdw>
            </a:effectLst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sp>
          <p:nvSpPr>
            <p:cNvPr id="28" name="Oval 55">
              <a:extLst>
                <a:ext uri="{FF2B5EF4-FFF2-40B4-BE49-F238E27FC236}">
                  <a16:creationId xmlns:a16="http://schemas.microsoft.com/office/drawing/2014/main" id="{BAF8FCA3-8902-836B-A172-700B168F638A}"/>
                </a:ext>
              </a:extLst>
            </p:cNvPr>
            <p:cNvSpPr/>
            <p:nvPr/>
          </p:nvSpPr>
          <p:spPr>
            <a:xfrm flipH="1">
              <a:off x="10375724" y="2269321"/>
              <a:ext cx="178243" cy="186555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solidFill>
              <a:srgbClr val="A5A5A5"/>
            </a:solidFill>
            <a:ln w="12701" cap="flat">
              <a:solidFill>
                <a:srgbClr val="7C7C7C"/>
              </a:solidFill>
              <a:prstDash val="solid"/>
              <a:miter/>
            </a:ln>
            <a:effectLst>
              <a:outerShdw dir="16200000" algn="tl">
                <a:srgbClr val="000000">
                  <a:alpha val="40000"/>
                </a:srgbClr>
              </a:outerShdw>
            </a:effectLst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sp>
          <p:nvSpPr>
            <p:cNvPr id="29" name="Oval 56">
              <a:extLst>
                <a:ext uri="{FF2B5EF4-FFF2-40B4-BE49-F238E27FC236}">
                  <a16:creationId xmlns:a16="http://schemas.microsoft.com/office/drawing/2014/main" id="{AC051533-F447-5185-D67E-71B61274CBE0}"/>
                </a:ext>
              </a:extLst>
            </p:cNvPr>
            <p:cNvSpPr/>
            <p:nvPr/>
          </p:nvSpPr>
          <p:spPr>
            <a:xfrm flipH="1">
              <a:off x="10093531" y="3135184"/>
              <a:ext cx="178243" cy="186555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solidFill>
              <a:srgbClr val="A5A5A5"/>
            </a:solidFill>
            <a:ln w="12701" cap="flat">
              <a:solidFill>
                <a:srgbClr val="7C7C7C"/>
              </a:solidFill>
              <a:prstDash val="solid"/>
              <a:miter/>
            </a:ln>
            <a:effectLst>
              <a:outerShdw dir="16200000" algn="tl">
                <a:srgbClr val="000000">
                  <a:alpha val="40000"/>
                </a:srgbClr>
              </a:outerShdw>
            </a:effectLst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</p:grpSp>
      <p:cxnSp>
        <p:nvCxnSpPr>
          <p:cNvPr id="30" name="Straight Arrow Connector 62">
            <a:extLst>
              <a:ext uri="{FF2B5EF4-FFF2-40B4-BE49-F238E27FC236}">
                <a16:creationId xmlns:a16="http://schemas.microsoft.com/office/drawing/2014/main" id="{08C8715A-9852-CBEC-2419-F0EA41C6EB50}"/>
              </a:ext>
            </a:extLst>
          </p:cNvPr>
          <p:cNvCxnSpPr/>
          <p:nvPr/>
        </p:nvCxnSpPr>
        <p:spPr>
          <a:xfrm>
            <a:off x="5807839" y="3037298"/>
            <a:ext cx="978408" cy="0"/>
          </a:xfrm>
          <a:prstGeom prst="straightConnector1">
            <a:avLst/>
          </a:prstGeom>
          <a:noFill/>
          <a:ln w="76196" cap="flat">
            <a:solidFill>
              <a:srgbClr val="000000"/>
            </a:solidFill>
            <a:prstDash val="solid"/>
            <a:miter/>
            <a:headEnd type="oval" w="med" len="med"/>
            <a:tailEnd type="triangle" w="med" len="med"/>
          </a:ln>
          <a:effectLst>
            <a:outerShdw dir="16200000" algn="tl">
              <a:srgbClr val="000000">
                <a:alpha val="40000"/>
              </a:srgbClr>
            </a:outerShdw>
          </a:effectLst>
        </p:spPr>
      </p:cxnSp>
    </p:spTree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973FA91-5A25-8777-2CAC-5483A7B094F9}"/>
              </a:ext>
            </a:extLst>
          </p:cNvPr>
          <p:cNvSpPr txBox="1"/>
          <p:nvPr/>
        </p:nvSpPr>
        <p:spPr>
          <a:xfrm>
            <a:off x="4875151" y="85267"/>
            <a:ext cx="2441694" cy="707882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4000" b="1" i="0" u="sng" strike="noStrike" kern="1200" cap="none" spc="0" baseline="0" dirty="0">
                <a:solidFill>
                  <a:srgbClr val="000000"/>
                </a:solidFill>
                <a:uFillTx/>
                <a:latin typeface="Consolas" pitchFamily="49"/>
              </a:rPr>
              <a:t>La Pince</a:t>
            </a:r>
          </a:p>
        </p:txBody>
      </p:sp>
      <p:sp>
        <p:nvSpPr>
          <p:cNvPr id="3" name="Right Brace 13">
            <a:extLst>
              <a:ext uri="{FF2B5EF4-FFF2-40B4-BE49-F238E27FC236}">
                <a16:creationId xmlns:a16="http://schemas.microsoft.com/office/drawing/2014/main" id="{A5F62008-FEEB-56F4-4A39-6DFD86C170CD}"/>
              </a:ext>
            </a:extLst>
          </p:cNvPr>
          <p:cNvSpPr/>
          <p:nvPr/>
        </p:nvSpPr>
        <p:spPr>
          <a:xfrm>
            <a:off x="3212250" y="1810512"/>
            <a:ext cx="167335" cy="1079504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5400000"/>
              <a:gd name="f10" fmla="val 8333"/>
              <a:gd name="f11" fmla="val 50000"/>
              <a:gd name="f12" fmla="+- 0 0 -180"/>
              <a:gd name="f13" fmla="+- 0 0 -270"/>
              <a:gd name="f14" fmla="+- 0 0 -360"/>
              <a:gd name="f15" fmla="abs f4"/>
              <a:gd name="f16" fmla="abs f5"/>
              <a:gd name="f17" fmla="abs f6"/>
              <a:gd name="f18" fmla="+- 2700000 f1 0"/>
              <a:gd name="f19" fmla="*/ f12 f0 1"/>
              <a:gd name="f20" fmla="*/ f13 f0 1"/>
              <a:gd name="f21" fmla="*/ f14 f0 1"/>
              <a:gd name="f22" fmla="?: f15 f4 1"/>
              <a:gd name="f23" fmla="?: f16 f5 1"/>
              <a:gd name="f24" fmla="?: f17 f6 1"/>
              <a:gd name="f25" fmla="+- f18 0 f1"/>
              <a:gd name="f26" fmla="*/ f19 1 f3"/>
              <a:gd name="f27" fmla="*/ f20 1 f3"/>
              <a:gd name="f28" fmla="*/ f21 1 f3"/>
              <a:gd name="f29" fmla="*/ f22 1 21600"/>
              <a:gd name="f30" fmla="*/ f23 1 21600"/>
              <a:gd name="f31" fmla="*/ 21600 f22 1"/>
              <a:gd name="f32" fmla="*/ 21600 f23 1"/>
              <a:gd name="f33" fmla="+- f25 f1 0"/>
              <a:gd name="f34" fmla="+- f26 0 f1"/>
              <a:gd name="f35" fmla="+- f27 0 f1"/>
              <a:gd name="f36" fmla="+- f28 0 f1"/>
              <a:gd name="f37" fmla="min f30 f29"/>
              <a:gd name="f38" fmla="*/ f31 1 f24"/>
              <a:gd name="f39" fmla="*/ f32 1 f24"/>
              <a:gd name="f40" fmla="*/ f33 f8 1"/>
              <a:gd name="f41" fmla="val f38"/>
              <a:gd name="f42" fmla="val f39"/>
              <a:gd name="f43" fmla="*/ f40 1 f0"/>
              <a:gd name="f44" fmla="*/ f7 f37 1"/>
              <a:gd name="f45" fmla="+- f42 0 f7"/>
              <a:gd name="f46" fmla="+- f41 0 f7"/>
              <a:gd name="f47" fmla="+- 0 0 f43"/>
              <a:gd name="f48" fmla="*/ f41 f37 1"/>
              <a:gd name="f49" fmla="*/ f42 f37 1"/>
              <a:gd name="f50" fmla="*/ f46 1 2"/>
              <a:gd name="f51" fmla="min f46 f45"/>
              <a:gd name="f52" fmla="*/ f45 f11 1"/>
              <a:gd name="f53" fmla="+- 0 0 f47"/>
              <a:gd name="f54" fmla="+- f7 f50 0"/>
              <a:gd name="f55" fmla="*/ f51 f10 1"/>
              <a:gd name="f56" fmla="*/ f52 1 100000"/>
              <a:gd name="f57" fmla="*/ f53 f0 1"/>
              <a:gd name="f58" fmla="*/ f50 f37 1"/>
              <a:gd name="f59" fmla="*/ f55 1 100000"/>
              <a:gd name="f60" fmla="*/ f57 1 f8"/>
              <a:gd name="f61" fmla="*/ f54 f37 1"/>
              <a:gd name="f62" fmla="*/ f56 f37 1"/>
              <a:gd name="f63" fmla="+- f60 0 f1"/>
              <a:gd name="f64" fmla="+- f56 0 f59"/>
              <a:gd name="f65" fmla="+- f42 0 f59"/>
              <a:gd name="f66" fmla="*/ f59 f37 1"/>
              <a:gd name="f67" fmla="cos 1 f63"/>
              <a:gd name="f68" fmla="sin 1 f63"/>
              <a:gd name="f69" fmla="*/ f64 f37 1"/>
              <a:gd name="f70" fmla="*/ f65 f37 1"/>
              <a:gd name="f71" fmla="+- 0 0 f67"/>
              <a:gd name="f72" fmla="+- 0 0 f68"/>
              <a:gd name="f73" fmla="+- 0 0 f71"/>
              <a:gd name="f74" fmla="+- 0 0 f72"/>
              <a:gd name="f75" fmla="val f73"/>
              <a:gd name="f76" fmla="val f74"/>
              <a:gd name="f77" fmla="*/ f75 f50 1"/>
              <a:gd name="f78" fmla="*/ f76 f59 1"/>
              <a:gd name="f79" fmla="+- f7 f77 0"/>
              <a:gd name="f80" fmla="+- f59 0 f78"/>
              <a:gd name="f81" fmla="+- f42 f78 0"/>
              <a:gd name="f82" fmla="+- f81 0 f59"/>
              <a:gd name="f83" fmla="*/ f80 f37 1"/>
              <a:gd name="f84" fmla="*/ f79 f37 1"/>
              <a:gd name="f85" fmla="*/ f82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4">
                <a:pos x="f44" y="f44"/>
              </a:cxn>
              <a:cxn ang="f35">
                <a:pos x="f48" y="f62"/>
              </a:cxn>
              <a:cxn ang="f36">
                <a:pos x="f44" y="f49"/>
              </a:cxn>
            </a:cxnLst>
            <a:rect l="f44" t="f83" r="f84" b="f85"/>
            <a:pathLst>
              <a:path stroke="0">
                <a:moveTo>
                  <a:pt x="f44" y="f44"/>
                </a:moveTo>
                <a:arcTo wR="f58" hR="f66" stAng="f2" swAng="f1"/>
                <a:lnTo>
                  <a:pt x="f61" y="f69"/>
                </a:lnTo>
                <a:arcTo wR="f58" hR="f66" stAng="f0" swAng="f9"/>
                <a:arcTo wR="f58" hR="f66" stAng="f2" swAng="f9"/>
                <a:lnTo>
                  <a:pt x="f61" y="f70"/>
                </a:lnTo>
                <a:arcTo wR="f58" hR="f66" stAng="f7" swAng="f1"/>
                <a:close/>
              </a:path>
              <a:path fill="none">
                <a:moveTo>
                  <a:pt x="f44" y="f44"/>
                </a:moveTo>
                <a:arcTo wR="f58" hR="f66" stAng="f2" swAng="f1"/>
                <a:lnTo>
                  <a:pt x="f61" y="f69"/>
                </a:lnTo>
                <a:arcTo wR="f58" hR="f66" stAng="f0" swAng="f9"/>
                <a:arcTo wR="f58" hR="f66" stAng="f2" swAng="f9"/>
                <a:lnTo>
                  <a:pt x="f61" y="f70"/>
                </a:lnTo>
                <a:arcTo wR="f58" hR="f66" stAng="f7" swAng="f1"/>
              </a:path>
            </a:pathLst>
          </a:custGeom>
          <a:noFill/>
          <a:ln w="28575" cap="flat">
            <a:solidFill>
              <a:srgbClr val="A8B4B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pic>
        <p:nvPicPr>
          <p:cNvPr id="4" name="Picture 10" descr="Text&#10;&#10;Description automatically generated">
            <a:extLst>
              <a:ext uri="{FF2B5EF4-FFF2-40B4-BE49-F238E27FC236}">
                <a16:creationId xmlns:a16="http://schemas.microsoft.com/office/drawing/2014/main" id="{7A2232DB-4F07-8B99-9DF4-39AF41D1ED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3458" y="1079952"/>
            <a:ext cx="6651427" cy="4698095"/>
          </a:xfrm>
          <a:prstGeom prst="rect">
            <a:avLst/>
          </a:prstGeom>
          <a:noFill/>
          <a:ln cap="flat">
            <a:noFill/>
          </a:ln>
          <a:effectLst>
            <a:softEdge rad="254000"/>
          </a:effectLst>
        </p:spPr>
      </p:pic>
      <p:sp>
        <p:nvSpPr>
          <p:cNvPr id="5" name="TextBox 14">
            <a:extLst>
              <a:ext uri="{FF2B5EF4-FFF2-40B4-BE49-F238E27FC236}">
                <a16:creationId xmlns:a16="http://schemas.microsoft.com/office/drawing/2014/main" id="{569F48AE-7111-B221-A6DC-BDFEFB0E4434}"/>
              </a:ext>
            </a:extLst>
          </p:cNvPr>
          <p:cNvSpPr txBox="1"/>
          <p:nvPr/>
        </p:nvSpPr>
        <p:spPr>
          <a:xfrm>
            <a:off x="368192" y="793159"/>
            <a:ext cx="3852339" cy="707882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4000" b="1" i="0" u="none" strike="noStrike" kern="1200" cap="none" spc="0" baseline="0">
                <a:solidFill>
                  <a:srgbClr val="000000"/>
                </a:solidFill>
                <a:uFillTx/>
                <a:latin typeface="Consolas" pitchFamily="49"/>
              </a:rPr>
              <a:t>La Commande :</a:t>
            </a:r>
          </a:p>
        </p:txBody>
      </p:sp>
      <p:cxnSp>
        <p:nvCxnSpPr>
          <p:cNvPr id="30" name="Straight Arrow Connector 62">
            <a:extLst>
              <a:ext uri="{FF2B5EF4-FFF2-40B4-BE49-F238E27FC236}">
                <a16:creationId xmlns:a16="http://schemas.microsoft.com/office/drawing/2014/main" id="{1213C69B-AF2A-1427-71E4-49F552C65519}"/>
              </a:ext>
            </a:extLst>
          </p:cNvPr>
          <p:cNvCxnSpPr/>
          <p:nvPr/>
        </p:nvCxnSpPr>
        <p:spPr>
          <a:xfrm>
            <a:off x="5807839" y="3677378"/>
            <a:ext cx="978408" cy="0"/>
          </a:xfrm>
          <a:prstGeom prst="straightConnector1">
            <a:avLst/>
          </a:prstGeom>
          <a:noFill/>
          <a:ln w="76196" cap="flat">
            <a:solidFill>
              <a:srgbClr val="000000"/>
            </a:solidFill>
            <a:prstDash val="solid"/>
            <a:miter/>
            <a:headEnd type="oval" w="med" len="med"/>
            <a:tailEnd type="triangle" w="med" len="med"/>
          </a:ln>
          <a:effectLst>
            <a:outerShdw dir="16200000" algn="tl">
              <a:srgbClr val="000000">
                <a:alpha val="40000"/>
              </a:srgbClr>
            </a:outerShdw>
          </a:effectLst>
        </p:spPr>
      </p:cxnSp>
      <p:sp>
        <p:nvSpPr>
          <p:cNvPr id="31" name="Rectangle: Rounded Corners 16">
            <a:extLst>
              <a:ext uri="{FF2B5EF4-FFF2-40B4-BE49-F238E27FC236}">
                <a16:creationId xmlns:a16="http://schemas.microsoft.com/office/drawing/2014/main" id="{A6E2D8FA-2128-B381-001F-5BCB2E13576E}"/>
              </a:ext>
            </a:extLst>
          </p:cNvPr>
          <p:cNvSpPr/>
          <p:nvPr/>
        </p:nvSpPr>
        <p:spPr>
          <a:xfrm>
            <a:off x="8172450" y="1704971"/>
            <a:ext cx="1971674" cy="952503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C000"/>
          </a:solidFill>
          <a:ln w="12701" cap="flat">
            <a:solidFill>
              <a:srgbClr val="FFC000"/>
            </a:solidFill>
            <a:prstDash val="solid"/>
            <a:miter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32" name="Rectangle: Rounded Corners 39">
            <a:extLst>
              <a:ext uri="{FF2B5EF4-FFF2-40B4-BE49-F238E27FC236}">
                <a16:creationId xmlns:a16="http://schemas.microsoft.com/office/drawing/2014/main" id="{43DD9644-78E7-9291-4FA6-7DD85487C946}"/>
              </a:ext>
            </a:extLst>
          </p:cNvPr>
          <p:cNvSpPr/>
          <p:nvPr/>
        </p:nvSpPr>
        <p:spPr>
          <a:xfrm rot="2191298">
            <a:off x="8294585" y="1900930"/>
            <a:ext cx="263411" cy="1156048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C000"/>
          </a:solidFill>
          <a:ln w="12701" cap="flat">
            <a:solidFill>
              <a:srgbClr val="FFC000"/>
            </a:solidFill>
            <a:prstDash val="solid"/>
            <a:miter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33" name="Google Shape;284;p19">
            <a:extLst>
              <a:ext uri="{FF2B5EF4-FFF2-40B4-BE49-F238E27FC236}">
                <a16:creationId xmlns:a16="http://schemas.microsoft.com/office/drawing/2014/main" id="{0105441E-E0F3-02F7-FA40-3B05647C8CD2}"/>
              </a:ext>
            </a:extLst>
          </p:cNvPr>
          <p:cNvSpPr/>
          <p:nvPr/>
        </p:nvSpPr>
        <p:spPr>
          <a:xfrm rot="17300856">
            <a:off x="8241094" y="1769647"/>
            <a:ext cx="834069" cy="823152"/>
          </a:xfrm>
          <a:custGeom>
            <a:avLst/>
            <a:gdLst>
              <a:gd name="f0" fmla="val w"/>
              <a:gd name="f1" fmla="val h"/>
              <a:gd name="f2" fmla="val 0"/>
              <a:gd name="f3" fmla="val 42247"/>
              <a:gd name="f4" fmla="val 42279"/>
              <a:gd name="f5" fmla="val 18811"/>
              <a:gd name="f6" fmla="val 18273"/>
              <a:gd name="f7" fmla="val 17830"/>
              <a:gd name="f8" fmla="val 412"/>
              <a:gd name="f9" fmla="val 17798"/>
              <a:gd name="f10" fmla="val 950"/>
              <a:gd name="f11" fmla="val 17608"/>
              <a:gd name="f12" fmla="val 3579"/>
              <a:gd name="f13" fmla="val 17545"/>
              <a:gd name="f14" fmla="val 3991"/>
              <a:gd name="f15" fmla="val 17260"/>
              <a:gd name="f16" fmla="val 4371"/>
              <a:gd name="f17" fmla="val 16816"/>
              <a:gd name="f18" fmla="val 4497"/>
              <a:gd name="f19" fmla="val 15264"/>
              <a:gd name="f20" fmla="val 4877"/>
              <a:gd name="f21" fmla="val 13776"/>
              <a:gd name="f22" fmla="val 5511"/>
              <a:gd name="f23" fmla="val 12383"/>
              <a:gd name="f24" fmla="val 6334"/>
              <a:gd name="f25" fmla="val 12216"/>
              <a:gd name="f26" fmla="val 6431"/>
              <a:gd name="f27" fmla="val 12032"/>
              <a:gd name="f28" fmla="val 6480"/>
              <a:gd name="f29" fmla="val 11848"/>
              <a:gd name="f30" fmla="val 11611"/>
              <a:gd name="f31" fmla="val 11375"/>
              <a:gd name="f32" fmla="val 6399"/>
              <a:gd name="f33" fmla="val 11179"/>
              <a:gd name="f34" fmla="val 6239"/>
              <a:gd name="f35" fmla="val 9216"/>
              <a:gd name="f36" fmla="val 4529"/>
              <a:gd name="f37" fmla="val 9030"/>
              <a:gd name="f38" fmla="val 4359"/>
              <a:gd name="f39" fmla="val 8783"/>
              <a:gd name="f40" fmla="val 4271"/>
              <a:gd name="f41" fmla="val 8536"/>
              <a:gd name="f42" fmla="val 8277"/>
              <a:gd name="f43" fmla="val 8016"/>
              <a:gd name="f44" fmla="val 4366"/>
              <a:gd name="f45" fmla="val 7822"/>
              <a:gd name="f46" fmla="val 4561"/>
              <a:gd name="f47" fmla="val 6777"/>
              <a:gd name="f48" fmla="val 5606"/>
              <a:gd name="f49" fmla="val 5732"/>
              <a:gd name="f50" fmla="val 6619"/>
              <a:gd name="f51" fmla="val 4655"/>
              <a:gd name="f52" fmla="val 7664"/>
              <a:gd name="f53" fmla="val 4275"/>
              <a:gd name="f54" fmla="val 8044"/>
              <a:gd name="f55" fmla="val 4244"/>
              <a:gd name="f56" fmla="val 8678"/>
              <a:gd name="f57" fmla="val 4592"/>
              <a:gd name="f58" fmla="val 9058"/>
              <a:gd name="f59" fmla="val 6302"/>
              <a:gd name="f60" fmla="val 11084"/>
              <a:gd name="f61" fmla="val 6587"/>
              <a:gd name="f62" fmla="val 11433"/>
              <a:gd name="f63" fmla="val 11908"/>
              <a:gd name="f64" fmla="val 6397"/>
              <a:gd name="f65" fmla="val 12288"/>
              <a:gd name="f66" fmla="val 5510"/>
              <a:gd name="f67" fmla="val 13745"/>
              <a:gd name="f68" fmla="val 4845"/>
              <a:gd name="f69" fmla="val 15360"/>
              <a:gd name="f70" fmla="val 4434"/>
              <a:gd name="f71" fmla="val 17038"/>
              <a:gd name="f72" fmla="val 4339"/>
              <a:gd name="f73" fmla="val 17450"/>
              <a:gd name="f74" fmla="val 3990"/>
              <a:gd name="f75" fmla="val 3547"/>
              <a:gd name="f76" fmla="val 18020"/>
              <a:gd name="f77" fmla="val 18052"/>
              <a:gd name="f78" fmla="val 18495"/>
              <a:gd name="f79" fmla="val 19033"/>
              <a:gd name="f80" fmla="val 23467"/>
              <a:gd name="f81" fmla="val 24005"/>
              <a:gd name="f82" fmla="val 24449"/>
              <a:gd name="f83" fmla="val 24480"/>
              <a:gd name="f84" fmla="val 24702"/>
              <a:gd name="f85" fmla="val 4022"/>
              <a:gd name="f86" fmla="val 24734"/>
              <a:gd name="f87" fmla="val 4370"/>
              <a:gd name="f88" fmla="val 25019"/>
              <a:gd name="f89" fmla="val 25462"/>
              <a:gd name="f90" fmla="val 4909"/>
              <a:gd name="f91" fmla="val 27109"/>
              <a:gd name="f92" fmla="val 5574"/>
              <a:gd name="f93" fmla="val 28661"/>
              <a:gd name="f94" fmla="val 6460"/>
              <a:gd name="f95" fmla="val 30117"/>
              <a:gd name="f96" fmla="val 6682"/>
              <a:gd name="f97" fmla="val 30497"/>
              <a:gd name="f98" fmla="val 6651"/>
              <a:gd name="f99" fmla="val 30972"/>
              <a:gd name="f100" fmla="val 6365"/>
              <a:gd name="f101" fmla="val 31321"/>
              <a:gd name="f102" fmla="val 4719"/>
              <a:gd name="f103" fmla="val 33284"/>
              <a:gd name="f104" fmla="val 33696"/>
              <a:gd name="f105" fmla="val 4402"/>
              <a:gd name="f106" fmla="val 34298"/>
              <a:gd name="f107" fmla="val 4782"/>
              <a:gd name="f108" fmla="val 34678"/>
              <a:gd name="f109" fmla="val 5859"/>
              <a:gd name="f110" fmla="val 35723"/>
              <a:gd name="f111" fmla="val 6872"/>
              <a:gd name="f112" fmla="val 36768"/>
              <a:gd name="f113" fmla="val 7981"/>
              <a:gd name="f114" fmla="val 37813"/>
              <a:gd name="f115" fmla="val 8179"/>
              <a:gd name="f116" fmla="val 38011"/>
              <a:gd name="f117" fmla="val 8437"/>
              <a:gd name="f118" fmla="val 38114"/>
              <a:gd name="f119" fmla="val 8697"/>
              <a:gd name="f120" fmla="val 8936"/>
              <a:gd name="f121" fmla="val 9177"/>
              <a:gd name="f122" fmla="val 38027"/>
              <a:gd name="f123" fmla="val 9374"/>
              <a:gd name="f124" fmla="val 37845"/>
              <a:gd name="f125" fmla="val 11338"/>
              <a:gd name="f126" fmla="val 36134"/>
              <a:gd name="f127" fmla="val 11537"/>
              <a:gd name="f128" fmla="val 35953"/>
              <a:gd name="f129" fmla="val 11779"/>
              <a:gd name="f130" fmla="val 35865"/>
              <a:gd name="f131" fmla="val 12020"/>
              <a:gd name="f132" fmla="val 12200"/>
              <a:gd name="f133" fmla="val 12379"/>
              <a:gd name="f134" fmla="val 35913"/>
              <a:gd name="f135" fmla="val 12541"/>
              <a:gd name="f136" fmla="val 36008"/>
              <a:gd name="f137" fmla="val 14029"/>
              <a:gd name="f138" fmla="val 36863"/>
              <a:gd name="f139" fmla="val 15645"/>
              <a:gd name="f140" fmla="val 37496"/>
              <a:gd name="f141" fmla="val 17323"/>
              <a:gd name="f142" fmla="val 37876"/>
              <a:gd name="f143" fmla="val 17766"/>
              <a:gd name="f144" fmla="val 37971"/>
              <a:gd name="f145" fmla="val 18083"/>
              <a:gd name="f146" fmla="val 38351"/>
              <a:gd name="f147" fmla="val 18115"/>
              <a:gd name="f148" fmla="val 38795"/>
              <a:gd name="f149" fmla="val 18368"/>
              <a:gd name="f150" fmla="val 41392"/>
              <a:gd name="f151" fmla="val 18431"/>
              <a:gd name="f152" fmla="val 41898"/>
              <a:gd name="f153" fmla="val 18875"/>
              <a:gd name="f154" fmla="val 42278"/>
              <a:gd name="f155" fmla="val 19413"/>
              <a:gd name="f156" fmla="val 20902"/>
              <a:gd name="f157" fmla="val 22358"/>
              <a:gd name="f158" fmla="val 42215"/>
              <a:gd name="f159" fmla="val 23847"/>
              <a:gd name="f160" fmla="val 42183"/>
              <a:gd name="f161" fmla="val 24385"/>
              <a:gd name="f162" fmla="val 24797"/>
              <a:gd name="f163" fmla="val 41772"/>
              <a:gd name="f164" fmla="val 24829"/>
              <a:gd name="f165" fmla="val 41233"/>
              <a:gd name="f166" fmla="val 24987"/>
              <a:gd name="f167" fmla="val 38605"/>
              <a:gd name="f168" fmla="val 38161"/>
              <a:gd name="f169" fmla="val 25304"/>
              <a:gd name="f170" fmla="val 37781"/>
              <a:gd name="f171" fmla="val 25747"/>
              <a:gd name="f172" fmla="val 37655"/>
              <a:gd name="f173" fmla="val 27235"/>
              <a:gd name="f174" fmla="val 37243"/>
              <a:gd name="f175" fmla="val 28692"/>
              <a:gd name="f176" fmla="val 36610"/>
              <a:gd name="f177" fmla="val 30022"/>
              <a:gd name="f178" fmla="val 35818"/>
              <a:gd name="f179" fmla="val 30189"/>
              <a:gd name="f180" fmla="val 35721"/>
              <a:gd name="f181" fmla="val 30373"/>
              <a:gd name="f182" fmla="val 35672"/>
              <a:gd name="f183" fmla="val 30557"/>
              <a:gd name="f184" fmla="val 30794"/>
              <a:gd name="f185" fmla="val 31030"/>
              <a:gd name="f186" fmla="val 35752"/>
              <a:gd name="f187" fmla="val 31226"/>
              <a:gd name="f188" fmla="val 33189"/>
              <a:gd name="f189" fmla="val 37591"/>
              <a:gd name="f190" fmla="val 33386"/>
              <a:gd name="f191" fmla="val 37742"/>
              <a:gd name="f192" fmla="val 33625"/>
              <a:gd name="f193" fmla="val 37821"/>
              <a:gd name="f194" fmla="val 33864"/>
              <a:gd name="f195" fmla="val 34125"/>
              <a:gd name="f196" fmla="val 34384"/>
              <a:gd name="f197" fmla="val 37727"/>
              <a:gd name="f198" fmla="val 34583"/>
              <a:gd name="f199" fmla="val 37528"/>
              <a:gd name="f200" fmla="val 35659"/>
              <a:gd name="f201" fmla="val 36451"/>
              <a:gd name="f202" fmla="val 36704"/>
              <a:gd name="f203" fmla="val 35438"/>
              <a:gd name="f204" fmla="val 37750"/>
              <a:gd name="f205" fmla="val 34393"/>
              <a:gd name="f206" fmla="val 38130"/>
              <a:gd name="f207" fmla="val 34013"/>
              <a:gd name="f208" fmla="val 33379"/>
              <a:gd name="f209" fmla="val 32999"/>
              <a:gd name="f210" fmla="val 36071"/>
              <a:gd name="f211" fmla="val 31004"/>
              <a:gd name="f212" fmla="val 35786"/>
              <a:gd name="f213" fmla="val 30687"/>
              <a:gd name="f214" fmla="val 30181"/>
              <a:gd name="f215" fmla="val 35944"/>
              <a:gd name="f216" fmla="val 29832"/>
              <a:gd name="f217" fmla="val 36799"/>
              <a:gd name="f218" fmla="val 28407"/>
              <a:gd name="f219" fmla="val 37401"/>
              <a:gd name="f220" fmla="val 26855"/>
              <a:gd name="f221" fmla="val 25272"/>
              <a:gd name="f222" fmla="val 37908"/>
              <a:gd name="f223" fmla="val 38256"/>
              <a:gd name="f224" fmla="val 24512"/>
              <a:gd name="f225" fmla="val 38731"/>
              <a:gd name="f226" fmla="val 41296"/>
              <a:gd name="f227" fmla="val 24259"/>
              <a:gd name="f228" fmla="val 41835"/>
              <a:gd name="f229" fmla="val 24227"/>
              <a:gd name="f230" fmla="val 23784"/>
              <a:gd name="f231" fmla="val 23245"/>
              <a:gd name="f232" fmla="val 18812"/>
              <a:gd name="f233" fmla="val 38668"/>
              <a:gd name="f234" fmla="val 17577"/>
              <a:gd name="f235" fmla="val 38225"/>
              <a:gd name="f236" fmla="val 16848"/>
              <a:gd name="f237" fmla="val 37338"/>
              <a:gd name="f238" fmla="val 15296"/>
              <a:gd name="f239" fmla="val 36736"/>
              <a:gd name="f240" fmla="val 13808"/>
              <a:gd name="f241" fmla="val 12446"/>
              <a:gd name="f242" fmla="val 35691"/>
              <a:gd name="f243" fmla="val 12066"/>
              <a:gd name="f244" fmla="val 35754"/>
              <a:gd name="f245" fmla="val 11559"/>
              <a:gd name="f246" fmla="val 36039"/>
              <a:gd name="f247" fmla="val 11243"/>
              <a:gd name="f248" fmla="val 9279"/>
              <a:gd name="f249" fmla="val 38098"/>
              <a:gd name="f250" fmla="val 8899"/>
              <a:gd name="f251" fmla="val 38066"/>
              <a:gd name="f252" fmla="val 8266"/>
              <a:gd name="f253" fmla="val 37718"/>
              <a:gd name="f254" fmla="val 7886"/>
              <a:gd name="f255" fmla="val 36673"/>
              <a:gd name="f256" fmla="val 6841"/>
              <a:gd name="f257" fmla="val 35628"/>
              <a:gd name="f258" fmla="val 5764"/>
              <a:gd name="f259" fmla="val 34377"/>
              <a:gd name="f260" fmla="val 4496"/>
              <a:gd name="f261" fmla="val 34106"/>
              <a:gd name="f262" fmla="val 4384"/>
              <a:gd name="f263" fmla="val 33835"/>
              <a:gd name="f264" fmla="val 33606"/>
              <a:gd name="f265" fmla="val 33378"/>
              <a:gd name="f266" fmla="val 4464"/>
              <a:gd name="f267" fmla="val 4624"/>
              <a:gd name="f268" fmla="val 31162"/>
              <a:gd name="f269" fmla="val 30984"/>
              <a:gd name="f270" fmla="val 6494"/>
              <a:gd name="f271" fmla="val 30756"/>
              <a:gd name="f272" fmla="val 6575"/>
              <a:gd name="f273" fmla="val 30523"/>
              <a:gd name="f274" fmla="val 30341"/>
              <a:gd name="f275" fmla="val 30157"/>
              <a:gd name="f276" fmla="val 6526"/>
              <a:gd name="f277" fmla="val 29991"/>
              <a:gd name="f278" fmla="val 6429"/>
              <a:gd name="f279" fmla="val 28502"/>
              <a:gd name="f280" fmla="val 26919"/>
              <a:gd name="f281" fmla="val 4846"/>
              <a:gd name="f282" fmla="val 25240"/>
              <a:gd name="f283" fmla="val 3959"/>
              <a:gd name="f284" fmla="val 3516"/>
              <a:gd name="f285" fmla="val 24195"/>
              <a:gd name="f286" fmla="val 23752"/>
              <a:gd name="f287" fmla="val 23213"/>
              <a:gd name="f288" fmla="*/ f0 1 42247"/>
              <a:gd name="f289" fmla="*/ f1 1 42279"/>
              <a:gd name="f290" fmla="val f2"/>
              <a:gd name="f291" fmla="val f3"/>
              <a:gd name="f292" fmla="val f4"/>
              <a:gd name="f293" fmla="+- f292 0 f290"/>
              <a:gd name="f294" fmla="+- f291 0 f290"/>
              <a:gd name="f295" fmla="*/ f294 1 42247"/>
              <a:gd name="f296" fmla="*/ f293 1 42279"/>
              <a:gd name="f297" fmla="*/ f290 1 f295"/>
              <a:gd name="f298" fmla="*/ f291 1 f295"/>
              <a:gd name="f299" fmla="*/ f290 1 f296"/>
              <a:gd name="f300" fmla="*/ f292 1 f296"/>
              <a:gd name="f301" fmla="*/ f297 f288 1"/>
              <a:gd name="f302" fmla="*/ f298 f288 1"/>
              <a:gd name="f303" fmla="*/ f300 f289 1"/>
              <a:gd name="f304" fmla="*/ f299 f289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01" t="f304" r="f302" b="f303"/>
            <a:pathLst>
              <a:path w="42247" h="42279">
                <a:moveTo>
                  <a:pt x="f5" y="f2"/>
                </a:moveTo>
                <a:cubicBezTo>
                  <a:pt x="f6" y="f2"/>
                  <a:pt x="f7" y="f8"/>
                  <a:pt x="f9" y="f10"/>
                </a:cubicBezTo>
                <a:lnTo>
                  <a:pt x="f11" y="f12"/>
                </a:lnTo>
                <a:cubicBezTo>
                  <a:pt x="f13" y="f14"/>
                  <a:pt x="f15" y="f16"/>
                  <a:pt x="f17" y="f18"/>
                </a:cubicBezTo>
                <a:cubicBezTo>
                  <a:pt x="f19" y="f20"/>
                  <a:pt x="f21" y="f22"/>
                  <a:pt x="f23" y="f24"/>
                </a:cubicBezTo>
                <a:cubicBezTo>
                  <a:pt x="f25" y="f26"/>
                  <a:pt x="f27" y="f28"/>
                  <a:pt x="f29" y="f28"/>
                </a:cubicBezTo>
                <a:cubicBezTo>
                  <a:pt x="f30" y="f28"/>
                  <a:pt x="f31" y="f32"/>
                  <a:pt x="f33" y="f34"/>
                </a:cubicBezTo>
                <a:lnTo>
                  <a:pt x="f35" y="f36"/>
                </a:lnTo>
                <a:cubicBezTo>
                  <a:pt x="f37" y="f38"/>
                  <a:pt x="f39" y="f40"/>
                  <a:pt x="f41" y="f40"/>
                </a:cubicBezTo>
                <a:cubicBezTo>
                  <a:pt x="f42" y="f40"/>
                  <a:pt x="f43" y="f44"/>
                  <a:pt x="f45" y="f46"/>
                </a:cubicBezTo>
                <a:lnTo>
                  <a:pt x="f47" y="f48"/>
                </a:lnTo>
                <a:lnTo>
                  <a:pt x="f49" y="f50"/>
                </a:lnTo>
                <a:lnTo>
                  <a:pt x="f51" y="f52"/>
                </a:lnTo>
                <a:cubicBezTo>
                  <a:pt x="f53" y="f54"/>
                  <a:pt x="f55" y="f56"/>
                  <a:pt x="f57" y="f58"/>
                </a:cubicBezTo>
                <a:lnTo>
                  <a:pt x="f59" y="f60"/>
                </a:lnTo>
                <a:cubicBezTo>
                  <a:pt x="f61" y="f62"/>
                  <a:pt x="f50" y="f63"/>
                  <a:pt x="f64" y="f65"/>
                </a:cubicBezTo>
                <a:cubicBezTo>
                  <a:pt x="f66" y="f67"/>
                  <a:pt x="f68" y="f69"/>
                  <a:pt x="f70" y="f71"/>
                </a:cubicBezTo>
                <a:cubicBezTo>
                  <a:pt x="f72" y="f73"/>
                  <a:pt x="f74" y="f9"/>
                  <a:pt x="f75" y="f7"/>
                </a:cubicBezTo>
                <a:lnTo>
                  <a:pt x="f10" y="f76"/>
                </a:lnTo>
                <a:cubicBezTo>
                  <a:pt x="f8" y="f77"/>
                  <a:pt x="f2" y="f78"/>
                  <a:pt x="f2" y="f79"/>
                </a:cubicBezTo>
                <a:lnTo>
                  <a:pt x="f2" y="f80"/>
                </a:lnTo>
                <a:cubicBezTo>
                  <a:pt x="f2" y="f81"/>
                  <a:pt x="f8" y="f82"/>
                  <a:pt x="f10" y="f83"/>
                </a:cubicBezTo>
                <a:lnTo>
                  <a:pt x="f12" y="f84"/>
                </a:lnTo>
                <a:cubicBezTo>
                  <a:pt x="f85" y="f86"/>
                  <a:pt x="f87" y="f88"/>
                  <a:pt x="f18" y="f89"/>
                </a:cubicBezTo>
                <a:cubicBezTo>
                  <a:pt x="f90" y="f91"/>
                  <a:pt x="f92" y="f93"/>
                  <a:pt x="f94" y="f95"/>
                </a:cubicBezTo>
                <a:cubicBezTo>
                  <a:pt x="f96" y="f97"/>
                  <a:pt x="f98" y="f99"/>
                  <a:pt x="f100" y="f101"/>
                </a:cubicBezTo>
                <a:lnTo>
                  <a:pt x="f102" y="f103"/>
                </a:lnTo>
                <a:cubicBezTo>
                  <a:pt x="f87" y="f104"/>
                  <a:pt x="f105" y="f106"/>
                  <a:pt x="f107" y="f108"/>
                </a:cubicBezTo>
                <a:lnTo>
                  <a:pt x="f109" y="f110"/>
                </a:lnTo>
                <a:lnTo>
                  <a:pt x="f111" y="f112"/>
                </a:lnTo>
                <a:lnTo>
                  <a:pt x="f113" y="f114"/>
                </a:lnTo>
                <a:cubicBezTo>
                  <a:pt x="f115" y="f116"/>
                  <a:pt x="f117" y="f118"/>
                  <a:pt x="f119" y="f118"/>
                </a:cubicBezTo>
                <a:cubicBezTo>
                  <a:pt x="f120" y="f118"/>
                  <a:pt x="f121" y="f122"/>
                  <a:pt x="f123" y="f124"/>
                </a:cubicBezTo>
                <a:lnTo>
                  <a:pt x="f125" y="f126"/>
                </a:lnTo>
                <a:cubicBezTo>
                  <a:pt x="f127" y="f128"/>
                  <a:pt x="f129" y="f130"/>
                  <a:pt x="f131" y="f130"/>
                </a:cubicBezTo>
                <a:cubicBezTo>
                  <a:pt x="f132" y="f130"/>
                  <a:pt x="f133" y="f134"/>
                  <a:pt x="f135" y="f136"/>
                </a:cubicBezTo>
                <a:cubicBezTo>
                  <a:pt x="f137" y="f138"/>
                  <a:pt x="f139" y="f140"/>
                  <a:pt x="f141" y="f142"/>
                </a:cubicBezTo>
                <a:cubicBezTo>
                  <a:pt x="f143" y="f144"/>
                  <a:pt x="f145" y="f146"/>
                  <a:pt x="f147" y="f148"/>
                </a:cubicBezTo>
                <a:lnTo>
                  <a:pt x="f149" y="f150"/>
                </a:lnTo>
                <a:cubicBezTo>
                  <a:pt x="f151" y="f152"/>
                  <a:pt x="f153" y="f154"/>
                  <a:pt x="f155" y="f154"/>
                </a:cubicBezTo>
                <a:lnTo>
                  <a:pt x="f156" y="f3"/>
                </a:lnTo>
                <a:lnTo>
                  <a:pt x="f157" y="f158"/>
                </a:lnTo>
                <a:lnTo>
                  <a:pt x="f159" y="f160"/>
                </a:lnTo>
                <a:cubicBezTo>
                  <a:pt x="f161" y="f160"/>
                  <a:pt x="f162" y="f163"/>
                  <a:pt x="f164" y="f165"/>
                </a:cubicBezTo>
                <a:lnTo>
                  <a:pt x="f166" y="f167"/>
                </a:lnTo>
                <a:cubicBezTo>
                  <a:pt x="f88" y="f168"/>
                  <a:pt x="f169" y="f170"/>
                  <a:pt x="f171" y="f172"/>
                </a:cubicBezTo>
                <a:cubicBezTo>
                  <a:pt x="f173" y="f174"/>
                  <a:pt x="f175" y="f176"/>
                  <a:pt x="f177" y="f178"/>
                </a:cubicBezTo>
                <a:cubicBezTo>
                  <a:pt x="f179" y="f180"/>
                  <a:pt x="f181" y="f182"/>
                  <a:pt x="f183" y="f182"/>
                </a:cubicBezTo>
                <a:cubicBezTo>
                  <a:pt x="f184" y="f182"/>
                  <a:pt x="f185" y="f186"/>
                  <a:pt x="f187" y="f134"/>
                </a:cubicBezTo>
                <a:lnTo>
                  <a:pt x="f188" y="f189"/>
                </a:lnTo>
                <a:cubicBezTo>
                  <a:pt x="f190" y="f191"/>
                  <a:pt x="f192" y="f193"/>
                  <a:pt x="f194" y="f193"/>
                </a:cubicBezTo>
                <a:cubicBezTo>
                  <a:pt x="f195" y="f193"/>
                  <a:pt x="f196" y="f197"/>
                  <a:pt x="f198" y="f199"/>
                </a:cubicBezTo>
                <a:lnTo>
                  <a:pt x="f200" y="f201"/>
                </a:lnTo>
                <a:lnTo>
                  <a:pt x="f202" y="f203"/>
                </a:lnTo>
                <a:lnTo>
                  <a:pt x="f204" y="f205"/>
                </a:lnTo>
                <a:cubicBezTo>
                  <a:pt x="f206" y="f207"/>
                  <a:pt x="f206" y="f208"/>
                  <a:pt x="f170" y="f209"/>
                </a:cubicBezTo>
                <a:lnTo>
                  <a:pt x="f210" y="f211"/>
                </a:lnTo>
                <a:cubicBezTo>
                  <a:pt x="f212" y="f213"/>
                  <a:pt x="f110" y="f214"/>
                  <a:pt x="f215" y="f216"/>
                </a:cubicBezTo>
                <a:cubicBezTo>
                  <a:pt x="f217" y="f218"/>
                  <a:pt x="f219" y="f220"/>
                  <a:pt x="f114" y="f221"/>
                </a:cubicBezTo>
                <a:cubicBezTo>
                  <a:pt x="f222" y="f164"/>
                  <a:pt x="f223" y="f224"/>
                  <a:pt x="f225" y="f83"/>
                </a:cubicBezTo>
                <a:lnTo>
                  <a:pt x="f226" y="f227"/>
                </a:lnTo>
                <a:cubicBezTo>
                  <a:pt x="f228" y="f229"/>
                  <a:pt x="f3" y="f230"/>
                  <a:pt x="f3" y="f231"/>
                </a:cubicBezTo>
                <a:lnTo>
                  <a:pt x="f3" y="f232"/>
                </a:lnTo>
                <a:cubicBezTo>
                  <a:pt x="f3" y="f6"/>
                  <a:pt x="f228" y="f7"/>
                  <a:pt x="f226" y="f9"/>
                </a:cubicBezTo>
                <a:lnTo>
                  <a:pt x="f233" y="f234"/>
                </a:lnTo>
                <a:cubicBezTo>
                  <a:pt x="f235" y="f13"/>
                  <a:pt x="f142" y="f15"/>
                  <a:pt x="f204" y="f236"/>
                </a:cubicBezTo>
                <a:cubicBezTo>
                  <a:pt x="f237" y="f238"/>
                  <a:pt x="f239" y="f240"/>
                  <a:pt x="f215" y="f241"/>
                </a:cubicBezTo>
                <a:cubicBezTo>
                  <a:pt x="f242" y="f243"/>
                  <a:pt x="f244" y="f245"/>
                  <a:pt x="f246" y="f247"/>
                </a:cubicBezTo>
                <a:lnTo>
                  <a:pt x="f204" y="f248"/>
                </a:lnTo>
                <a:cubicBezTo>
                  <a:pt x="f249" y="f250"/>
                  <a:pt x="f251" y="f252"/>
                  <a:pt x="f253" y="f254"/>
                </a:cubicBezTo>
                <a:lnTo>
                  <a:pt x="f255" y="f256"/>
                </a:lnTo>
                <a:lnTo>
                  <a:pt x="f257" y="f258"/>
                </a:lnTo>
                <a:lnTo>
                  <a:pt x="f198" y="f102"/>
                </a:lnTo>
                <a:cubicBezTo>
                  <a:pt x="f259" y="f260"/>
                  <a:pt x="f261" y="f262"/>
                  <a:pt x="f263" y="f262"/>
                </a:cubicBezTo>
                <a:cubicBezTo>
                  <a:pt x="f264" y="f262"/>
                  <a:pt x="f265" y="f266"/>
                  <a:pt x="f188" y="f267"/>
                </a:cubicBezTo>
                <a:lnTo>
                  <a:pt x="f268" y="f24"/>
                </a:lnTo>
                <a:cubicBezTo>
                  <a:pt x="f269" y="f270"/>
                  <a:pt x="f271" y="f272"/>
                  <a:pt x="f273" y="f272"/>
                </a:cubicBezTo>
                <a:cubicBezTo>
                  <a:pt x="f274" y="f272"/>
                  <a:pt x="f275" y="f276"/>
                  <a:pt x="f277" y="f278"/>
                </a:cubicBezTo>
                <a:cubicBezTo>
                  <a:pt x="f279" y="f22"/>
                  <a:pt x="f280" y="f281"/>
                  <a:pt x="f282" y="f70"/>
                </a:cubicBezTo>
                <a:cubicBezTo>
                  <a:pt x="f162" y="f72"/>
                  <a:pt x="f83" y="f283"/>
                  <a:pt x="f82" y="f284"/>
                </a:cubicBezTo>
                <a:lnTo>
                  <a:pt x="f227" y="f10"/>
                </a:lnTo>
                <a:cubicBezTo>
                  <a:pt x="f285" y="f8"/>
                  <a:pt x="f286" y="f2"/>
                  <a:pt x="f287" y="f2"/>
                </a:cubicBezTo>
                <a:close/>
              </a:path>
            </a:pathLst>
          </a:custGeom>
          <a:solidFill>
            <a:srgbClr val="FFC000"/>
          </a:solidFill>
          <a:ln w="9528" cap="flat">
            <a:solidFill>
              <a:srgbClr val="FFC000"/>
            </a:solidFill>
            <a:prstDash val="solid"/>
            <a:miter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21" tIns="91421" rIns="91421" bIns="91421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34" name="Oval 38">
            <a:extLst>
              <a:ext uri="{FF2B5EF4-FFF2-40B4-BE49-F238E27FC236}">
                <a16:creationId xmlns:a16="http://schemas.microsoft.com/office/drawing/2014/main" id="{23E68EDF-6EAB-FD0C-5C2F-81CF4A1D6311}"/>
              </a:ext>
            </a:extLst>
          </p:cNvPr>
          <p:cNvSpPr/>
          <p:nvPr/>
        </p:nvSpPr>
        <p:spPr>
          <a:xfrm>
            <a:off x="8571677" y="2095237"/>
            <a:ext cx="164034" cy="1612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A5A5A5"/>
          </a:solidFill>
          <a:ln w="12701" cap="flat">
            <a:solidFill>
              <a:srgbClr val="7C7C7C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grpSp>
        <p:nvGrpSpPr>
          <p:cNvPr id="35" name="Group 41">
            <a:extLst>
              <a:ext uri="{FF2B5EF4-FFF2-40B4-BE49-F238E27FC236}">
                <a16:creationId xmlns:a16="http://schemas.microsoft.com/office/drawing/2014/main" id="{FE02F8E9-1948-9469-A58B-D8894C46292B}"/>
              </a:ext>
            </a:extLst>
          </p:cNvPr>
          <p:cNvGrpSpPr/>
          <p:nvPr/>
        </p:nvGrpSpPr>
        <p:grpSpPr>
          <a:xfrm>
            <a:off x="8025999" y="2753980"/>
            <a:ext cx="936802" cy="2358256"/>
            <a:chOff x="7696815" y="2187052"/>
            <a:chExt cx="936802" cy="2358256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36" name="Rectangle 31">
              <a:extLst>
                <a:ext uri="{FF2B5EF4-FFF2-40B4-BE49-F238E27FC236}">
                  <a16:creationId xmlns:a16="http://schemas.microsoft.com/office/drawing/2014/main" id="{190784D6-8475-D100-E100-A00647260937}"/>
                </a:ext>
              </a:extLst>
            </p:cNvPr>
            <p:cNvSpPr/>
            <p:nvPr/>
          </p:nvSpPr>
          <p:spPr>
            <a:xfrm>
              <a:off x="8268315" y="3335639"/>
              <a:ext cx="45720" cy="1152528"/>
            </a:xfrm>
            <a:prstGeom prst="rect">
              <a:avLst/>
            </a:prstGeom>
            <a:solidFill>
              <a:srgbClr val="4472C4"/>
            </a:solidFill>
            <a:ln w="12701" cap="flat">
              <a:solidFill>
                <a:srgbClr val="4472C4"/>
              </a:solidFill>
              <a:prstDash val="solid"/>
              <a:miter/>
            </a:ln>
            <a:effectLst>
              <a:outerShdw dir="16200000" algn="tl">
                <a:srgbClr val="000000">
                  <a:alpha val="40000"/>
                </a:srgbClr>
              </a:outerShdw>
            </a:effectLst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sp>
          <p:nvSpPr>
            <p:cNvPr id="37" name="Rectangle: Rounded Corners 22">
              <a:extLst>
                <a:ext uri="{FF2B5EF4-FFF2-40B4-BE49-F238E27FC236}">
                  <a16:creationId xmlns:a16="http://schemas.microsoft.com/office/drawing/2014/main" id="{22370DBB-5F65-F60C-C11E-DCC25DB869E1}"/>
                </a:ext>
              </a:extLst>
            </p:cNvPr>
            <p:cNvSpPr/>
            <p:nvPr/>
          </p:nvSpPr>
          <p:spPr>
            <a:xfrm>
              <a:off x="8165189" y="3059408"/>
              <a:ext cx="93597" cy="1485900"/>
            </a:xfrm>
            <a:custGeom>
              <a:avLst>
                <a:gd name="f0" fmla="val 3600"/>
              </a:avLst>
              <a:gdLst>
                <a:gd name="f1" fmla="val 10800000"/>
                <a:gd name="f2" fmla="val 5400000"/>
                <a:gd name="f3" fmla="val 1620000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val 45"/>
                <a:gd name="f10" fmla="val 10800"/>
                <a:gd name="f11" fmla="val -2147483647"/>
                <a:gd name="f12" fmla="val 2147483647"/>
                <a:gd name="f13" fmla="abs f4"/>
                <a:gd name="f14" fmla="abs f5"/>
                <a:gd name="f15" fmla="abs f6"/>
                <a:gd name="f16" fmla="*/ f8 1 180"/>
                <a:gd name="f17" fmla="pin 0 f0 10800"/>
                <a:gd name="f18" fmla="+- 0 0 f2"/>
                <a:gd name="f19" fmla="?: f13 f4 1"/>
                <a:gd name="f20" fmla="?: f14 f5 1"/>
                <a:gd name="f21" fmla="?: f15 f6 1"/>
                <a:gd name="f22" fmla="*/ f9 f16 1"/>
                <a:gd name="f23" fmla="+- f7 f17 0"/>
                <a:gd name="f24" fmla="*/ f19 1 21600"/>
                <a:gd name="f25" fmla="*/ f20 1 21600"/>
                <a:gd name="f26" fmla="*/ 21600 f19 1"/>
                <a:gd name="f27" fmla="*/ 21600 f20 1"/>
                <a:gd name="f28" fmla="+- 0 0 f22"/>
                <a:gd name="f29" fmla="min f25 f24"/>
                <a:gd name="f30" fmla="*/ f26 1 f21"/>
                <a:gd name="f31" fmla="*/ f27 1 f21"/>
                <a:gd name="f32" fmla="*/ f28 f1 1"/>
                <a:gd name="f33" fmla="*/ f32 1 f8"/>
                <a:gd name="f34" fmla="+- f31 0 f17"/>
                <a:gd name="f35" fmla="+- f30 0 f17"/>
                <a:gd name="f36" fmla="*/ f17 f29 1"/>
                <a:gd name="f37" fmla="*/ f7 f29 1"/>
                <a:gd name="f38" fmla="*/ f23 f29 1"/>
                <a:gd name="f39" fmla="*/ f31 f29 1"/>
                <a:gd name="f40" fmla="*/ f30 f29 1"/>
                <a:gd name="f41" fmla="+- f33 0 f2"/>
                <a:gd name="f42" fmla="+- f37 0 f38"/>
                <a:gd name="f43" fmla="+- f38 0 f37"/>
                <a:gd name="f44" fmla="*/ f34 f29 1"/>
                <a:gd name="f45" fmla="*/ f35 f29 1"/>
                <a:gd name="f46" fmla="cos 1 f41"/>
                <a:gd name="f47" fmla="abs f42"/>
                <a:gd name="f48" fmla="abs f43"/>
                <a:gd name="f49" fmla="?: f42 f18 f2"/>
                <a:gd name="f50" fmla="?: f42 f2 f18"/>
                <a:gd name="f51" fmla="?: f42 f3 f2"/>
                <a:gd name="f52" fmla="?: f42 f2 f3"/>
                <a:gd name="f53" fmla="+- f39 0 f44"/>
                <a:gd name="f54" fmla="?: f43 f18 f2"/>
                <a:gd name="f55" fmla="?: f43 f2 f18"/>
                <a:gd name="f56" fmla="+- f40 0 f45"/>
                <a:gd name="f57" fmla="+- f44 0 f39"/>
                <a:gd name="f58" fmla="+- f45 0 f40"/>
                <a:gd name="f59" fmla="?: f42 0 f1"/>
                <a:gd name="f60" fmla="?: f42 f1 0"/>
                <a:gd name="f61" fmla="+- 0 0 f46"/>
                <a:gd name="f62" fmla="?: f42 f52 f51"/>
                <a:gd name="f63" fmla="?: f42 f51 f52"/>
                <a:gd name="f64" fmla="?: f43 f50 f49"/>
                <a:gd name="f65" fmla="abs f53"/>
                <a:gd name="f66" fmla="?: f53 0 f1"/>
                <a:gd name="f67" fmla="?: f53 f1 0"/>
                <a:gd name="f68" fmla="?: f53 f54 f55"/>
                <a:gd name="f69" fmla="abs f56"/>
                <a:gd name="f70" fmla="abs f57"/>
                <a:gd name="f71" fmla="?: f56 f18 f2"/>
                <a:gd name="f72" fmla="?: f56 f2 f18"/>
                <a:gd name="f73" fmla="?: f56 f3 f2"/>
                <a:gd name="f74" fmla="?: f56 f2 f3"/>
                <a:gd name="f75" fmla="abs f58"/>
                <a:gd name="f76" fmla="?: f58 f18 f2"/>
                <a:gd name="f77" fmla="?: f58 f2 f18"/>
                <a:gd name="f78" fmla="?: f58 f60 f59"/>
                <a:gd name="f79" fmla="?: f58 f59 f60"/>
                <a:gd name="f80" fmla="*/ f17 f61 1"/>
                <a:gd name="f81" fmla="?: f43 f63 f62"/>
                <a:gd name="f82" fmla="?: f43 f67 f66"/>
                <a:gd name="f83" fmla="?: f43 f66 f67"/>
                <a:gd name="f84" fmla="?: f56 f74 f73"/>
                <a:gd name="f85" fmla="?: f56 f73 f74"/>
                <a:gd name="f86" fmla="?: f57 f72 f71"/>
                <a:gd name="f87" fmla="?: f42 f78 f79"/>
                <a:gd name="f88" fmla="?: f42 f76 f77"/>
                <a:gd name="f89" fmla="*/ f80 3163 1"/>
                <a:gd name="f90" fmla="?: f53 f82 f83"/>
                <a:gd name="f91" fmla="?: f57 f85 f84"/>
                <a:gd name="f92" fmla="*/ f89 1 7636"/>
                <a:gd name="f93" fmla="+- f7 f92 0"/>
                <a:gd name="f94" fmla="+- f30 0 f92"/>
                <a:gd name="f95" fmla="+- f31 0 f92"/>
                <a:gd name="f96" fmla="*/ f93 f29 1"/>
                <a:gd name="f97" fmla="*/ f94 f29 1"/>
                <a:gd name="f98" fmla="*/ f95 f29 1"/>
              </a:gdLst>
              <a:ahLst>
                <a:ahXY gdRefX="f0" minX="f7" maxX="f10">
                  <a:pos x="f36" y="f37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96" t="f96" r="f97" b="f98"/>
              <a:pathLst>
                <a:path>
                  <a:moveTo>
                    <a:pt x="f38" y="f37"/>
                  </a:moveTo>
                  <a:arcTo wR="f47" hR="f48" stAng="f81" swAng="f64"/>
                  <a:lnTo>
                    <a:pt x="f37" y="f44"/>
                  </a:lnTo>
                  <a:arcTo wR="f48" hR="f65" stAng="f90" swAng="f68"/>
                  <a:lnTo>
                    <a:pt x="f45" y="f39"/>
                  </a:lnTo>
                  <a:arcTo wR="f69" hR="f70" stAng="f91" swAng="f86"/>
                  <a:lnTo>
                    <a:pt x="f40" y="f38"/>
                  </a:lnTo>
                  <a:arcTo wR="f75" hR="f47" stAng="f87" swAng="f88"/>
                  <a:close/>
                </a:path>
              </a:pathLst>
            </a:custGeom>
            <a:solidFill>
              <a:srgbClr val="FFC000"/>
            </a:solidFill>
            <a:ln w="12701" cap="flat">
              <a:solidFill>
                <a:srgbClr val="FFC000"/>
              </a:solidFill>
              <a:prstDash val="solid"/>
              <a:miter/>
            </a:ln>
            <a:effectLst>
              <a:outerShdw dir="16200000" algn="tl">
                <a:srgbClr val="000000">
                  <a:alpha val="40000"/>
                </a:srgbClr>
              </a:outerShdw>
            </a:effectLst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sp>
          <p:nvSpPr>
            <p:cNvPr id="38" name="Arc 23">
              <a:extLst>
                <a:ext uri="{FF2B5EF4-FFF2-40B4-BE49-F238E27FC236}">
                  <a16:creationId xmlns:a16="http://schemas.microsoft.com/office/drawing/2014/main" id="{B575127E-6D1C-D2A3-3668-55F62DE54026}"/>
                </a:ext>
              </a:extLst>
            </p:cNvPr>
            <p:cNvSpPr/>
            <p:nvPr/>
          </p:nvSpPr>
          <p:spPr>
            <a:xfrm flipH="1">
              <a:off x="7737707" y="2738426"/>
              <a:ext cx="895910" cy="1778306"/>
            </a:xfrm>
            <a:custGeom>
              <a:avLst>
                <a:gd name="f12" fmla="val 269"/>
                <a:gd name="f13" fmla="val 0"/>
              </a:avLst>
              <a:gdLst>
                <a:gd name="f2" fmla="val 10800000"/>
                <a:gd name="f3" fmla="val 5400000"/>
                <a:gd name="f4" fmla="val 16200000"/>
                <a:gd name="f5" fmla="val 180"/>
                <a:gd name="f6" fmla="val w"/>
                <a:gd name="f7" fmla="val h"/>
                <a:gd name="f8" fmla="val ss"/>
                <a:gd name="f9" fmla="val 0"/>
                <a:gd name="f10" fmla="*/ 5419351 1 1725033"/>
                <a:gd name="f11" fmla="+- 0 0 1"/>
                <a:gd name="f12" fmla="val 269"/>
                <a:gd name="f13" fmla="val 0"/>
                <a:gd name="f14" fmla="+- 0 0 -359"/>
                <a:gd name="f15" fmla="+- 0 0 -314"/>
                <a:gd name="f16" fmla="+- 0 0 -270"/>
                <a:gd name="f17" fmla="abs f6"/>
                <a:gd name="f18" fmla="abs f7"/>
                <a:gd name="f19" fmla="abs f8"/>
                <a:gd name="f20" fmla="val f9"/>
                <a:gd name="f21" fmla="+- 0 0 f12"/>
                <a:gd name="f22" fmla="+- 0 0 f13"/>
                <a:gd name="f23" fmla="*/ f14 f2 1"/>
                <a:gd name="f24" fmla="*/ f15 f2 1"/>
                <a:gd name="f25" fmla="*/ f16 f2 1"/>
                <a:gd name="f26" fmla="?: f17 f6 1"/>
                <a:gd name="f27" fmla="?: f18 f7 1"/>
                <a:gd name="f28" fmla="?: f19 f8 1"/>
                <a:gd name="f29" fmla="*/ f21 f2 1"/>
                <a:gd name="f30" fmla="*/ f22 f2 1"/>
                <a:gd name="f31" fmla="*/ f23 1 f5"/>
                <a:gd name="f32" fmla="*/ f24 1 f5"/>
                <a:gd name="f33" fmla="*/ f25 1 f5"/>
                <a:gd name="f34" fmla="*/ f26 1 21600"/>
                <a:gd name="f35" fmla="*/ f27 1 21600"/>
                <a:gd name="f36" fmla="*/ 21600 f26 1"/>
                <a:gd name="f37" fmla="*/ 21600 f27 1"/>
                <a:gd name="f38" fmla="*/ f29 1 f5"/>
                <a:gd name="f39" fmla="*/ f30 1 f5"/>
                <a:gd name="f40" fmla="+- f31 0 f3"/>
                <a:gd name="f41" fmla="+- f32 0 f3"/>
                <a:gd name="f42" fmla="+- f33 0 f3"/>
                <a:gd name="f43" fmla="min f35 f34"/>
                <a:gd name="f44" fmla="*/ f36 1 f28"/>
                <a:gd name="f45" fmla="*/ f37 1 f28"/>
                <a:gd name="f46" fmla="+- f38 0 f3"/>
                <a:gd name="f47" fmla="+- f39 0 f3"/>
                <a:gd name="f48" fmla="val f44"/>
                <a:gd name="f49" fmla="val f45"/>
                <a:gd name="f50" fmla="+- 0 0 f46"/>
                <a:gd name="f51" fmla="+- 0 0 f47"/>
                <a:gd name="f52" fmla="+- f49 0 f20"/>
                <a:gd name="f53" fmla="+- f48 0 f20"/>
                <a:gd name="f54" fmla="val f50"/>
                <a:gd name="f55" fmla="val f51"/>
                <a:gd name="f56" fmla="*/ f52 1 2"/>
                <a:gd name="f57" fmla="*/ f53 1 2"/>
                <a:gd name="f58" fmla="+- f55 0 f54"/>
                <a:gd name="f59" fmla="+- f54 f3 0"/>
                <a:gd name="f60" fmla="+- f55 f3 0"/>
                <a:gd name="f61" fmla="+- 21600000 0 f54"/>
                <a:gd name="f62" fmla="+- f3 0 f54"/>
                <a:gd name="f63" fmla="+- 27000000 0 f54"/>
                <a:gd name="f64" fmla="+- f2 0 f54"/>
                <a:gd name="f65" fmla="+- 32400000 0 f54"/>
                <a:gd name="f66" fmla="+- f4 0 f54"/>
                <a:gd name="f67" fmla="+- 37800000 0 f54"/>
                <a:gd name="f68" fmla="+- f20 f56 0"/>
                <a:gd name="f69" fmla="+- f20 f57 0"/>
                <a:gd name="f70" fmla="+- f58 21600000 0"/>
                <a:gd name="f71" fmla="*/ f59 f10 1"/>
                <a:gd name="f72" fmla="*/ f60 f10 1"/>
                <a:gd name="f73" fmla="?: f62 f62 f63"/>
                <a:gd name="f74" fmla="?: f64 f64 f65"/>
                <a:gd name="f75" fmla="?: f66 f66 f67"/>
                <a:gd name="f76" fmla="*/ f57 f43 1"/>
                <a:gd name="f77" fmla="*/ f56 f43 1"/>
                <a:gd name="f78" fmla="?: f58 f58 f70"/>
                <a:gd name="f79" fmla="*/ f71 1 f2"/>
                <a:gd name="f80" fmla="*/ f72 1 f2"/>
                <a:gd name="f81" fmla="*/ f69 f43 1"/>
                <a:gd name="f82" fmla="*/ f68 f43 1"/>
                <a:gd name="f83" fmla="+- 0 0 f79"/>
                <a:gd name="f84" fmla="+- 0 0 f80"/>
                <a:gd name="f85" fmla="+- f78 0 f61"/>
                <a:gd name="f86" fmla="+- f78 0 f73"/>
                <a:gd name="f87" fmla="+- f78 0 f74"/>
                <a:gd name="f88" fmla="+- f78 0 f75"/>
                <a:gd name="f89" fmla="+- 0 0 f83"/>
                <a:gd name="f90" fmla="+- 0 0 f84"/>
                <a:gd name="f91" fmla="*/ f89 f2 1"/>
                <a:gd name="f92" fmla="*/ f90 f2 1"/>
                <a:gd name="f93" fmla="*/ f91 1 f10"/>
                <a:gd name="f94" fmla="*/ f92 1 f10"/>
                <a:gd name="f95" fmla="+- f93 0 f3"/>
                <a:gd name="f96" fmla="+- f94 0 f3"/>
                <a:gd name="f97" fmla="sin 1 f95"/>
                <a:gd name="f98" fmla="cos 1 f95"/>
                <a:gd name="f99" fmla="sin 1 f96"/>
                <a:gd name="f100" fmla="cos 1 f96"/>
                <a:gd name="f101" fmla="+- 0 0 f97"/>
                <a:gd name="f102" fmla="+- 0 0 f98"/>
                <a:gd name="f103" fmla="+- 0 0 f99"/>
                <a:gd name="f104" fmla="+- 0 0 f100"/>
                <a:gd name="f105" fmla="+- 0 0 f101"/>
                <a:gd name="f106" fmla="+- 0 0 f102"/>
                <a:gd name="f107" fmla="+- 0 0 f103"/>
                <a:gd name="f108" fmla="+- 0 0 f104"/>
                <a:gd name="f109" fmla="*/ f105 f57 1"/>
                <a:gd name="f110" fmla="*/ f106 f56 1"/>
                <a:gd name="f111" fmla="*/ f107 f57 1"/>
                <a:gd name="f112" fmla="*/ f108 f56 1"/>
                <a:gd name="f113" fmla="+- 0 0 f110"/>
                <a:gd name="f114" fmla="+- 0 0 f109"/>
                <a:gd name="f115" fmla="+- 0 0 f112"/>
                <a:gd name="f116" fmla="+- 0 0 f111"/>
                <a:gd name="f117" fmla="+- 0 0 f113"/>
                <a:gd name="f118" fmla="+- 0 0 f114"/>
                <a:gd name="f119" fmla="+- 0 0 f115"/>
                <a:gd name="f120" fmla="+- 0 0 f116"/>
                <a:gd name="f121" fmla="at2 f117 f118"/>
                <a:gd name="f122" fmla="at2 f119 f120"/>
                <a:gd name="f123" fmla="+- f121 f3 0"/>
                <a:gd name="f124" fmla="+- f122 f3 0"/>
                <a:gd name="f125" fmla="*/ f123 f10 1"/>
                <a:gd name="f126" fmla="*/ f124 f10 1"/>
                <a:gd name="f127" fmla="*/ f125 1 f2"/>
                <a:gd name="f128" fmla="*/ f126 1 f2"/>
                <a:gd name="f129" fmla="+- 0 0 f127"/>
                <a:gd name="f130" fmla="+- 0 0 f128"/>
                <a:gd name="f131" fmla="val f129"/>
                <a:gd name="f132" fmla="val f130"/>
                <a:gd name="f133" fmla="+- 0 0 f131"/>
                <a:gd name="f134" fmla="+- 0 0 f132"/>
                <a:gd name="f135" fmla="*/ f133 f2 1"/>
                <a:gd name="f136" fmla="*/ f134 f2 1"/>
                <a:gd name="f137" fmla="*/ f135 1 f10"/>
                <a:gd name="f138" fmla="*/ f136 1 f10"/>
                <a:gd name="f139" fmla="+- f137 0 f3"/>
                <a:gd name="f140" fmla="+- f138 0 f3"/>
                <a:gd name="f141" fmla="cos 1 f139"/>
                <a:gd name="f142" fmla="sin 1 f139"/>
                <a:gd name="f143" fmla="cos 1 f140"/>
                <a:gd name="f144" fmla="sin 1 f140"/>
                <a:gd name="f145" fmla="+- 0 0 f141"/>
                <a:gd name="f146" fmla="+- 0 0 f142"/>
                <a:gd name="f147" fmla="+- 0 0 f143"/>
                <a:gd name="f148" fmla="+- 0 0 f144"/>
                <a:gd name="f149" fmla="*/ f11 f145 1"/>
                <a:gd name="f150" fmla="*/ f11 f146 1"/>
                <a:gd name="f151" fmla="*/ f11 f147 1"/>
                <a:gd name="f152" fmla="*/ f11 f148 1"/>
                <a:gd name="f153" fmla="*/ f149 f57 1"/>
                <a:gd name="f154" fmla="*/ f150 f56 1"/>
                <a:gd name="f155" fmla="*/ f151 f57 1"/>
                <a:gd name="f156" fmla="*/ f152 f56 1"/>
                <a:gd name="f157" fmla="+- f69 f153 0"/>
                <a:gd name="f158" fmla="+- f68 f154 0"/>
                <a:gd name="f159" fmla="+- f69 f155 0"/>
                <a:gd name="f160" fmla="+- f68 f156 0"/>
                <a:gd name="f161" fmla="max f157 f159"/>
                <a:gd name="f162" fmla="max f158 f160"/>
                <a:gd name="f163" fmla="min f157 f159"/>
                <a:gd name="f164" fmla="min f158 f160"/>
                <a:gd name="f165" fmla="*/ f157 f43 1"/>
                <a:gd name="f166" fmla="*/ f158 f43 1"/>
                <a:gd name="f167" fmla="*/ f159 f43 1"/>
                <a:gd name="f168" fmla="*/ f160 f43 1"/>
                <a:gd name="f169" fmla="?: f85 f48 f161"/>
                <a:gd name="f170" fmla="?: f86 f49 f162"/>
                <a:gd name="f171" fmla="?: f87 f20 f163"/>
                <a:gd name="f172" fmla="?: f88 f20 f164"/>
                <a:gd name="f173" fmla="*/ f171 f43 1"/>
                <a:gd name="f174" fmla="*/ f172 f43 1"/>
                <a:gd name="f175" fmla="*/ f169 f43 1"/>
                <a:gd name="f176" fmla="*/ f170 f43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40">
                  <a:pos x="f165" y="f166"/>
                </a:cxn>
                <a:cxn ang="f41">
                  <a:pos x="f81" y="f82"/>
                </a:cxn>
                <a:cxn ang="f42">
                  <a:pos x="f167" y="f168"/>
                </a:cxn>
              </a:cxnLst>
              <a:rect l="f173" t="f174" r="f175" b="f176"/>
              <a:pathLst>
                <a:path stroke="0">
                  <a:moveTo>
                    <a:pt x="f165" y="f166"/>
                  </a:moveTo>
                  <a:arcTo wR="f76" hR="f77" stAng="f54" swAng="f78"/>
                  <a:lnTo>
                    <a:pt x="f81" y="f82"/>
                  </a:lnTo>
                  <a:close/>
                </a:path>
                <a:path fill="none">
                  <a:moveTo>
                    <a:pt x="f165" y="f166"/>
                  </a:moveTo>
                  <a:arcTo wR="f76" hR="f77" stAng="f54" swAng="f78"/>
                </a:path>
              </a:pathLst>
            </a:custGeom>
            <a:solidFill>
              <a:srgbClr val="FFC000"/>
            </a:solidFill>
            <a:ln w="76196" cap="flat">
              <a:solidFill>
                <a:srgbClr val="FFC000"/>
              </a:solidFill>
              <a:prstDash val="solid"/>
              <a:miter/>
            </a:ln>
            <a:effectLst>
              <a:outerShdw dir="16200000" algn="tl">
                <a:srgbClr val="000000">
                  <a:alpha val="40000"/>
                </a:srgbClr>
              </a:outerShdw>
            </a:effectLst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  <p:sp>
          <p:nvSpPr>
            <p:cNvPr id="39" name="Rectangle 28">
              <a:extLst>
                <a:ext uri="{FF2B5EF4-FFF2-40B4-BE49-F238E27FC236}">
                  <a16:creationId xmlns:a16="http://schemas.microsoft.com/office/drawing/2014/main" id="{E4987779-27F2-0FF1-A46B-A15E3BE2FB58}"/>
                </a:ext>
              </a:extLst>
            </p:cNvPr>
            <p:cNvSpPr/>
            <p:nvPr/>
          </p:nvSpPr>
          <p:spPr>
            <a:xfrm>
              <a:off x="7696815" y="3059408"/>
              <a:ext cx="516599" cy="590546"/>
            </a:xfrm>
            <a:prstGeom prst="rect">
              <a:avLst/>
            </a:prstGeom>
            <a:solidFill>
              <a:srgbClr val="FFC000"/>
            </a:solidFill>
            <a:ln w="12701" cap="flat">
              <a:solidFill>
                <a:srgbClr val="FFC000"/>
              </a:solidFill>
              <a:prstDash val="solid"/>
              <a:miter/>
            </a:ln>
            <a:effectLst>
              <a:outerShdw dir="16200000" algn="tl">
                <a:srgbClr val="000000">
                  <a:alpha val="40000"/>
                </a:srgbClr>
              </a:outerShdw>
            </a:effectLst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sp>
          <p:nvSpPr>
            <p:cNvPr id="40" name="Rectangle: Rounded Corners 29">
              <a:extLst>
                <a:ext uri="{FF2B5EF4-FFF2-40B4-BE49-F238E27FC236}">
                  <a16:creationId xmlns:a16="http://schemas.microsoft.com/office/drawing/2014/main" id="{95215FB5-8713-A18A-9ED5-AAEDE3A2B667}"/>
                </a:ext>
              </a:extLst>
            </p:cNvPr>
            <p:cNvSpPr/>
            <p:nvPr/>
          </p:nvSpPr>
          <p:spPr>
            <a:xfrm>
              <a:off x="7696815" y="2187052"/>
              <a:ext cx="304796" cy="970644"/>
            </a:xfrm>
            <a:custGeom>
              <a:avLst>
                <a:gd name="f0" fmla="val 3600"/>
              </a:avLst>
              <a:gdLst>
                <a:gd name="f1" fmla="val 10800000"/>
                <a:gd name="f2" fmla="val 5400000"/>
                <a:gd name="f3" fmla="val 1620000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val 45"/>
                <a:gd name="f10" fmla="val 10800"/>
                <a:gd name="f11" fmla="val -2147483647"/>
                <a:gd name="f12" fmla="val 2147483647"/>
                <a:gd name="f13" fmla="abs f4"/>
                <a:gd name="f14" fmla="abs f5"/>
                <a:gd name="f15" fmla="abs f6"/>
                <a:gd name="f16" fmla="*/ f8 1 180"/>
                <a:gd name="f17" fmla="pin 0 f0 10800"/>
                <a:gd name="f18" fmla="+- 0 0 f2"/>
                <a:gd name="f19" fmla="?: f13 f4 1"/>
                <a:gd name="f20" fmla="?: f14 f5 1"/>
                <a:gd name="f21" fmla="?: f15 f6 1"/>
                <a:gd name="f22" fmla="*/ f9 f16 1"/>
                <a:gd name="f23" fmla="+- f7 f17 0"/>
                <a:gd name="f24" fmla="*/ f19 1 21600"/>
                <a:gd name="f25" fmla="*/ f20 1 21600"/>
                <a:gd name="f26" fmla="*/ 21600 f19 1"/>
                <a:gd name="f27" fmla="*/ 21600 f20 1"/>
                <a:gd name="f28" fmla="+- 0 0 f22"/>
                <a:gd name="f29" fmla="min f25 f24"/>
                <a:gd name="f30" fmla="*/ f26 1 f21"/>
                <a:gd name="f31" fmla="*/ f27 1 f21"/>
                <a:gd name="f32" fmla="*/ f28 f1 1"/>
                <a:gd name="f33" fmla="*/ f32 1 f8"/>
                <a:gd name="f34" fmla="+- f31 0 f17"/>
                <a:gd name="f35" fmla="+- f30 0 f17"/>
                <a:gd name="f36" fmla="*/ f17 f29 1"/>
                <a:gd name="f37" fmla="*/ f7 f29 1"/>
                <a:gd name="f38" fmla="*/ f23 f29 1"/>
                <a:gd name="f39" fmla="*/ f31 f29 1"/>
                <a:gd name="f40" fmla="*/ f30 f29 1"/>
                <a:gd name="f41" fmla="+- f33 0 f2"/>
                <a:gd name="f42" fmla="+- f37 0 f38"/>
                <a:gd name="f43" fmla="+- f38 0 f37"/>
                <a:gd name="f44" fmla="*/ f34 f29 1"/>
                <a:gd name="f45" fmla="*/ f35 f29 1"/>
                <a:gd name="f46" fmla="cos 1 f41"/>
                <a:gd name="f47" fmla="abs f42"/>
                <a:gd name="f48" fmla="abs f43"/>
                <a:gd name="f49" fmla="?: f42 f18 f2"/>
                <a:gd name="f50" fmla="?: f42 f2 f18"/>
                <a:gd name="f51" fmla="?: f42 f3 f2"/>
                <a:gd name="f52" fmla="?: f42 f2 f3"/>
                <a:gd name="f53" fmla="+- f39 0 f44"/>
                <a:gd name="f54" fmla="?: f43 f18 f2"/>
                <a:gd name="f55" fmla="?: f43 f2 f18"/>
                <a:gd name="f56" fmla="+- f40 0 f45"/>
                <a:gd name="f57" fmla="+- f44 0 f39"/>
                <a:gd name="f58" fmla="+- f45 0 f40"/>
                <a:gd name="f59" fmla="?: f42 0 f1"/>
                <a:gd name="f60" fmla="?: f42 f1 0"/>
                <a:gd name="f61" fmla="+- 0 0 f46"/>
                <a:gd name="f62" fmla="?: f42 f52 f51"/>
                <a:gd name="f63" fmla="?: f42 f51 f52"/>
                <a:gd name="f64" fmla="?: f43 f50 f49"/>
                <a:gd name="f65" fmla="abs f53"/>
                <a:gd name="f66" fmla="?: f53 0 f1"/>
                <a:gd name="f67" fmla="?: f53 f1 0"/>
                <a:gd name="f68" fmla="?: f53 f54 f55"/>
                <a:gd name="f69" fmla="abs f56"/>
                <a:gd name="f70" fmla="abs f57"/>
                <a:gd name="f71" fmla="?: f56 f18 f2"/>
                <a:gd name="f72" fmla="?: f56 f2 f18"/>
                <a:gd name="f73" fmla="?: f56 f3 f2"/>
                <a:gd name="f74" fmla="?: f56 f2 f3"/>
                <a:gd name="f75" fmla="abs f58"/>
                <a:gd name="f76" fmla="?: f58 f18 f2"/>
                <a:gd name="f77" fmla="?: f58 f2 f18"/>
                <a:gd name="f78" fmla="?: f58 f60 f59"/>
                <a:gd name="f79" fmla="?: f58 f59 f60"/>
                <a:gd name="f80" fmla="*/ f17 f61 1"/>
                <a:gd name="f81" fmla="?: f43 f63 f62"/>
                <a:gd name="f82" fmla="?: f43 f67 f66"/>
                <a:gd name="f83" fmla="?: f43 f66 f67"/>
                <a:gd name="f84" fmla="?: f56 f74 f73"/>
                <a:gd name="f85" fmla="?: f56 f73 f74"/>
                <a:gd name="f86" fmla="?: f57 f72 f71"/>
                <a:gd name="f87" fmla="?: f42 f78 f79"/>
                <a:gd name="f88" fmla="?: f42 f76 f77"/>
                <a:gd name="f89" fmla="*/ f80 3163 1"/>
                <a:gd name="f90" fmla="?: f53 f82 f83"/>
                <a:gd name="f91" fmla="?: f57 f85 f84"/>
                <a:gd name="f92" fmla="*/ f89 1 7636"/>
                <a:gd name="f93" fmla="+- f7 f92 0"/>
                <a:gd name="f94" fmla="+- f30 0 f92"/>
                <a:gd name="f95" fmla="+- f31 0 f92"/>
                <a:gd name="f96" fmla="*/ f93 f29 1"/>
                <a:gd name="f97" fmla="*/ f94 f29 1"/>
                <a:gd name="f98" fmla="*/ f95 f29 1"/>
              </a:gdLst>
              <a:ahLst>
                <a:ahXY gdRefX="f0" minX="f7" maxX="f10">
                  <a:pos x="f36" y="f37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96" t="f96" r="f97" b="f98"/>
              <a:pathLst>
                <a:path>
                  <a:moveTo>
                    <a:pt x="f38" y="f37"/>
                  </a:moveTo>
                  <a:arcTo wR="f47" hR="f48" stAng="f81" swAng="f64"/>
                  <a:lnTo>
                    <a:pt x="f37" y="f44"/>
                  </a:lnTo>
                  <a:arcTo wR="f48" hR="f65" stAng="f90" swAng="f68"/>
                  <a:lnTo>
                    <a:pt x="f45" y="f39"/>
                  </a:lnTo>
                  <a:arcTo wR="f69" hR="f70" stAng="f91" swAng="f86"/>
                  <a:lnTo>
                    <a:pt x="f40" y="f38"/>
                  </a:lnTo>
                  <a:arcTo wR="f75" hR="f47" stAng="f87" swAng="f88"/>
                  <a:close/>
                </a:path>
              </a:pathLst>
            </a:custGeom>
            <a:solidFill>
              <a:srgbClr val="FFC000"/>
            </a:solidFill>
            <a:ln w="12701" cap="flat">
              <a:solidFill>
                <a:srgbClr val="FFC000"/>
              </a:solidFill>
              <a:prstDash val="solid"/>
              <a:miter/>
            </a:ln>
            <a:effectLst>
              <a:outerShdw dir="16200000" algn="tl">
                <a:srgbClr val="000000">
                  <a:alpha val="40000"/>
                </a:srgbClr>
              </a:outerShdw>
            </a:effectLst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sp>
          <p:nvSpPr>
            <p:cNvPr id="41" name="Oval 34">
              <a:extLst>
                <a:ext uri="{FF2B5EF4-FFF2-40B4-BE49-F238E27FC236}">
                  <a16:creationId xmlns:a16="http://schemas.microsoft.com/office/drawing/2014/main" id="{97686C32-253F-7219-33A2-9AA386E813DD}"/>
                </a:ext>
              </a:extLst>
            </p:cNvPr>
            <p:cNvSpPr/>
            <p:nvPr/>
          </p:nvSpPr>
          <p:spPr>
            <a:xfrm>
              <a:off x="7757522" y="2228182"/>
              <a:ext cx="178243" cy="186555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solidFill>
              <a:srgbClr val="A5A5A5"/>
            </a:solidFill>
            <a:ln w="12701" cap="flat">
              <a:solidFill>
                <a:srgbClr val="7C7C7C"/>
              </a:solidFill>
              <a:prstDash val="solid"/>
              <a:miter/>
            </a:ln>
            <a:effectLst>
              <a:outerShdw dir="16200000" algn="tl">
                <a:srgbClr val="000000">
                  <a:alpha val="40000"/>
                </a:srgbClr>
              </a:outerShdw>
            </a:effectLst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sp>
          <p:nvSpPr>
            <p:cNvPr id="42" name="Oval 35">
              <a:extLst>
                <a:ext uri="{FF2B5EF4-FFF2-40B4-BE49-F238E27FC236}">
                  <a16:creationId xmlns:a16="http://schemas.microsoft.com/office/drawing/2014/main" id="{4B0D9AC5-F643-B0FB-F326-37A7A127A719}"/>
                </a:ext>
              </a:extLst>
            </p:cNvPr>
            <p:cNvSpPr/>
            <p:nvPr/>
          </p:nvSpPr>
          <p:spPr>
            <a:xfrm>
              <a:off x="8039715" y="3094055"/>
              <a:ext cx="178243" cy="186555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solidFill>
              <a:srgbClr val="A5A5A5"/>
            </a:solidFill>
            <a:ln w="12701" cap="flat">
              <a:solidFill>
                <a:srgbClr val="7C7C7C"/>
              </a:solidFill>
              <a:prstDash val="solid"/>
              <a:miter/>
            </a:ln>
            <a:effectLst>
              <a:outerShdw dir="16200000" algn="tl">
                <a:srgbClr val="000000">
                  <a:alpha val="40000"/>
                </a:srgbClr>
              </a:outerShdw>
            </a:effectLst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</p:grpSp>
      <p:sp>
        <p:nvSpPr>
          <p:cNvPr id="55" name="Rectangle: Rounded Corners 39">
            <a:extLst>
              <a:ext uri="{FF2B5EF4-FFF2-40B4-BE49-F238E27FC236}">
                <a16:creationId xmlns:a16="http://schemas.microsoft.com/office/drawing/2014/main" id="{29798094-BDF4-CAD5-4485-C61E25635370}"/>
              </a:ext>
            </a:extLst>
          </p:cNvPr>
          <p:cNvSpPr/>
          <p:nvPr/>
        </p:nvSpPr>
        <p:spPr>
          <a:xfrm rot="19408702" flipH="1">
            <a:off x="9776158" y="1905775"/>
            <a:ext cx="263411" cy="1156048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C000"/>
          </a:solidFill>
          <a:ln w="12701" cap="flat">
            <a:solidFill>
              <a:srgbClr val="FFC000"/>
            </a:solidFill>
            <a:prstDash val="solid"/>
            <a:miter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grpSp>
        <p:nvGrpSpPr>
          <p:cNvPr id="44" name="Group 45">
            <a:extLst>
              <a:ext uri="{FF2B5EF4-FFF2-40B4-BE49-F238E27FC236}">
                <a16:creationId xmlns:a16="http://schemas.microsoft.com/office/drawing/2014/main" id="{513DE22F-9686-72D9-5681-134223F61EEB}"/>
              </a:ext>
            </a:extLst>
          </p:cNvPr>
          <p:cNvGrpSpPr/>
          <p:nvPr/>
        </p:nvGrpSpPr>
        <p:grpSpPr>
          <a:xfrm rot="4278023">
            <a:off x="9243532" y="1776916"/>
            <a:ext cx="834069" cy="823152"/>
            <a:chOff x="9243532" y="1776916"/>
            <a:chExt cx="834069" cy="823152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45" name="Google Shape;284;p19">
              <a:extLst>
                <a:ext uri="{FF2B5EF4-FFF2-40B4-BE49-F238E27FC236}">
                  <a16:creationId xmlns:a16="http://schemas.microsoft.com/office/drawing/2014/main" id="{6D81A92B-328B-0695-64FA-9242934D2255}"/>
                </a:ext>
              </a:extLst>
            </p:cNvPr>
            <p:cNvSpPr/>
            <p:nvPr/>
          </p:nvSpPr>
          <p:spPr>
            <a:xfrm flipH="1">
              <a:off x="9243532" y="1776916"/>
              <a:ext cx="834069" cy="823152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42247"/>
                <a:gd name="f4" fmla="val 42279"/>
                <a:gd name="f5" fmla="val 18811"/>
                <a:gd name="f6" fmla="val 18273"/>
                <a:gd name="f7" fmla="val 17830"/>
                <a:gd name="f8" fmla="val 412"/>
                <a:gd name="f9" fmla="val 17798"/>
                <a:gd name="f10" fmla="val 950"/>
                <a:gd name="f11" fmla="val 17608"/>
                <a:gd name="f12" fmla="val 3579"/>
                <a:gd name="f13" fmla="val 17545"/>
                <a:gd name="f14" fmla="val 3991"/>
                <a:gd name="f15" fmla="val 17260"/>
                <a:gd name="f16" fmla="val 4371"/>
                <a:gd name="f17" fmla="val 16816"/>
                <a:gd name="f18" fmla="val 4497"/>
                <a:gd name="f19" fmla="val 15264"/>
                <a:gd name="f20" fmla="val 4877"/>
                <a:gd name="f21" fmla="val 13776"/>
                <a:gd name="f22" fmla="val 5511"/>
                <a:gd name="f23" fmla="val 12383"/>
                <a:gd name="f24" fmla="val 6334"/>
                <a:gd name="f25" fmla="val 12216"/>
                <a:gd name="f26" fmla="val 6431"/>
                <a:gd name="f27" fmla="val 12032"/>
                <a:gd name="f28" fmla="val 6480"/>
                <a:gd name="f29" fmla="val 11848"/>
                <a:gd name="f30" fmla="val 11611"/>
                <a:gd name="f31" fmla="val 11375"/>
                <a:gd name="f32" fmla="val 6399"/>
                <a:gd name="f33" fmla="val 11179"/>
                <a:gd name="f34" fmla="val 6239"/>
                <a:gd name="f35" fmla="val 9216"/>
                <a:gd name="f36" fmla="val 4529"/>
                <a:gd name="f37" fmla="val 9030"/>
                <a:gd name="f38" fmla="val 4359"/>
                <a:gd name="f39" fmla="val 8783"/>
                <a:gd name="f40" fmla="val 4271"/>
                <a:gd name="f41" fmla="val 8536"/>
                <a:gd name="f42" fmla="val 8277"/>
                <a:gd name="f43" fmla="val 8016"/>
                <a:gd name="f44" fmla="val 4366"/>
                <a:gd name="f45" fmla="val 7822"/>
                <a:gd name="f46" fmla="val 4561"/>
                <a:gd name="f47" fmla="val 6777"/>
                <a:gd name="f48" fmla="val 5606"/>
                <a:gd name="f49" fmla="val 5732"/>
                <a:gd name="f50" fmla="val 6619"/>
                <a:gd name="f51" fmla="val 4655"/>
                <a:gd name="f52" fmla="val 7664"/>
                <a:gd name="f53" fmla="val 4275"/>
                <a:gd name="f54" fmla="val 8044"/>
                <a:gd name="f55" fmla="val 4244"/>
                <a:gd name="f56" fmla="val 8678"/>
                <a:gd name="f57" fmla="val 4592"/>
                <a:gd name="f58" fmla="val 9058"/>
                <a:gd name="f59" fmla="val 6302"/>
                <a:gd name="f60" fmla="val 11084"/>
                <a:gd name="f61" fmla="val 6587"/>
                <a:gd name="f62" fmla="val 11433"/>
                <a:gd name="f63" fmla="val 11908"/>
                <a:gd name="f64" fmla="val 6397"/>
                <a:gd name="f65" fmla="val 12288"/>
                <a:gd name="f66" fmla="val 5510"/>
                <a:gd name="f67" fmla="val 13745"/>
                <a:gd name="f68" fmla="val 4845"/>
                <a:gd name="f69" fmla="val 15360"/>
                <a:gd name="f70" fmla="val 4434"/>
                <a:gd name="f71" fmla="val 17038"/>
                <a:gd name="f72" fmla="val 4339"/>
                <a:gd name="f73" fmla="val 17450"/>
                <a:gd name="f74" fmla="val 3990"/>
                <a:gd name="f75" fmla="val 3547"/>
                <a:gd name="f76" fmla="val 18020"/>
                <a:gd name="f77" fmla="val 18052"/>
                <a:gd name="f78" fmla="val 18495"/>
                <a:gd name="f79" fmla="val 19033"/>
                <a:gd name="f80" fmla="val 23467"/>
                <a:gd name="f81" fmla="val 24005"/>
                <a:gd name="f82" fmla="val 24449"/>
                <a:gd name="f83" fmla="val 24480"/>
                <a:gd name="f84" fmla="val 24702"/>
                <a:gd name="f85" fmla="val 4022"/>
                <a:gd name="f86" fmla="val 24734"/>
                <a:gd name="f87" fmla="val 4370"/>
                <a:gd name="f88" fmla="val 25019"/>
                <a:gd name="f89" fmla="val 25462"/>
                <a:gd name="f90" fmla="val 4909"/>
                <a:gd name="f91" fmla="val 27109"/>
                <a:gd name="f92" fmla="val 5574"/>
                <a:gd name="f93" fmla="val 28661"/>
                <a:gd name="f94" fmla="val 6460"/>
                <a:gd name="f95" fmla="val 30117"/>
                <a:gd name="f96" fmla="val 6682"/>
                <a:gd name="f97" fmla="val 30497"/>
                <a:gd name="f98" fmla="val 6651"/>
                <a:gd name="f99" fmla="val 30972"/>
                <a:gd name="f100" fmla="val 6365"/>
                <a:gd name="f101" fmla="val 31321"/>
                <a:gd name="f102" fmla="val 4719"/>
                <a:gd name="f103" fmla="val 33284"/>
                <a:gd name="f104" fmla="val 33696"/>
                <a:gd name="f105" fmla="val 4402"/>
                <a:gd name="f106" fmla="val 34298"/>
                <a:gd name="f107" fmla="val 4782"/>
                <a:gd name="f108" fmla="val 34678"/>
                <a:gd name="f109" fmla="val 5859"/>
                <a:gd name="f110" fmla="val 35723"/>
                <a:gd name="f111" fmla="val 6872"/>
                <a:gd name="f112" fmla="val 36768"/>
                <a:gd name="f113" fmla="val 7981"/>
                <a:gd name="f114" fmla="val 37813"/>
                <a:gd name="f115" fmla="val 8179"/>
                <a:gd name="f116" fmla="val 38011"/>
                <a:gd name="f117" fmla="val 8437"/>
                <a:gd name="f118" fmla="val 38114"/>
                <a:gd name="f119" fmla="val 8697"/>
                <a:gd name="f120" fmla="val 8936"/>
                <a:gd name="f121" fmla="val 9177"/>
                <a:gd name="f122" fmla="val 38027"/>
                <a:gd name="f123" fmla="val 9374"/>
                <a:gd name="f124" fmla="val 37845"/>
                <a:gd name="f125" fmla="val 11338"/>
                <a:gd name="f126" fmla="val 36134"/>
                <a:gd name="f127" fmla="val 11537"/>
                <a:gd name="f128" fmla="val 35953"/>
                <a:gd name="f129" fmla="val 11779"/>
                <a:gd name="f130" fmla="val 35865"/>
                <a:gd name="f131" fmla="val 12020"/>
                <a:gd name="f132" fmla="val 12200"/>
                <a:gd name="f133" fmla="val 12379"/>
                <a:gd name="f134" fmla="val 35913"/>
                <a:gd name="f135" fmla="val 12541"/>
                <a:gd name="f136" fmla="val 36008"/>
                <a:gd name="f137" fmla="val 14029"/>
                <a:gd name="f138" fmla="val 36863"/>
                <a:gd name="f139" fmla="val 15645"/>
                <a:gd name="f140" fmla="val 37496"/>
                <a:gd name="f141" fmla="val 17323"/>
                <a:gd name="f142" fmla="val 37876"/>
                <a:gd name="f143" fmla="val 17766"/>
                <a:gd name="f144" fmla="val 37971"/>
                <a:gd name="f145" fmla="val 18083"/>
                <a:gd name="f146" fmla="val 38351"/>
                <a:gd name="f147" fmla="val 18115"/>
                <a:gd name="f148" fmla="val 38795"/>
                <a:gd name="f149" fmla="val 18368"/>
                <a:gd name="f150" fmla="val 41392"/>
                <a:gd name="f151" fmla="val 18431"/>
                <a:gd name="f152" fmla="val 41898"/>
                <a:gd name="f153" fmla="val 18875"/>
                <a:gd name="f154" fmla="val 42278"/>
                <a:gd name="f155" fmla="val 19413"/>
                <a:gd name="f156" fmla="val 20902"/>
                <a:gd name="f157" fmla="val 22358"/>
                <a:gd name="f158" fmla="val 42215"/>
                <a:gd name="f159" fmla="val 23847"/>
                <a:gd name="f160" fmla="val 42183"/>
                <a:gd name="f161" fmla="val 24385"/>
                <a:gd name="f162" fmla="val 24797"/>
                <a:gd name="f163" fmla="val 41772"/>
                <a:gd name="f164" fmla="val 24829"/>
                <a:gd name="f165" fmla="val 41233"/>
                <a:gd name="f166" fmla="val 24987"/>
                <a:gd name="f167" fmla="val 38605"/>
                <a:gd name="f168" fmla="val 38161"/>
                <a:gd name="f169" fmla="val 25304"/>
                <a:gd name="f170" fmla="val 37781"/>
                <a:gd name="f171" fmla="val 25747"/>
                <a:gd name="f172" fmla="val 37655"/>
                <a:gd name="f173" fmla="val 27235"/>
                <a:gd name="f174" fmla="val 37243"/>
                <a:gd name="f175" fmla="val 28692"/>
                <a:gd name="f176" fmla="val 36610"/>
                <a:gd name="f177" fmla="val 30022"/>
                <a:gd name="f178" fmla="val 35818"/>
                <a:gd name="f179" fmla="val 30189"/>
                <a:gd name="f180" fmla="val 35721"/>
                <a:gd name="f181" fmla="val 30373"/>
                <a:gd name="f182" fmla="val 35672"/>
                <a:gd name="f183" fmla="val 30557"/>
                <a:gd name="f184" fmla="val 30794"/>
                <a:gd name="f185" fmla="val 31030"/>
                <a:gd name="f186" fmla="val 35752"/>
                <a:gd name="f187" fmla="val 31226"/>
                <a:gd name="f188" fmla="val 33189"/>
                <a:gd name="f189" fmla="val 37591"/>
                <a:gd name="f190" fmla="val 33386"/>
                <a:gd name="f191" fmla="val 37742"/>
                <a:gd name="f192" fmla="val 33625"/>
                <a:gd name="f193" fmla="val 37821"/>
                <a:gd name="f194" fmla="val 33864"/>
                <a:gd name="f195" fmla="val 34125"/>
                <a:gd name="f196" fmla="val 34384"/>
                <a:gd name="f197" fmla="val 37727"/>
                <a:gd name="f198" fmla="val 34583"/>
                <a:gd name="f199" fmla="val 37528"/>
                <a:gd name="f200" fmla="val 35659"/>
                <a:gd name="f201" fmla="val 36451"/>
                <a:gd name="f202" fmla="val 36704"/>
                <a:gd name="f203" fmla="val 35438"/>
                <a:gd name="f204" fmla="val 37750"/>
                <a:gd name="f205" fmla="val 34393"/>
                <a:gd name="f206" fmla="val 38130"/>
                <a:gd name="f207" fmla="val 34013"/>
                <a:gd name="f208" fmla="val 33379"/>
                <a:gd name="f209" fmla="val 32999"/>
                <a:gd name="f210" fmla="val 36071"/>
                <a:gd name="f211" fmla="val 31004"/>
                <a:gd name="f212" fmla="val 35786"/>
                <a:gd name="f213" fmla="val 30687"/>
                <a:gd name="f214" fmla="val 30181"/>
                <a:gd name="f215" fmla="val 35944"/>
                <a:gd name="f216" fmla="val 29832"/>
                <a:gd name="f217" fmla="val 36799"/>
                <a:gd name="f218" fmla="val 28407"/>
                <a:gd name="f219" fmla="val 37401"/>
                <a:gd name="f220" fmla="val 26855"/>
                <a:gd name="f221" fmla="val 25272"/>
                <a:gd name="f222" fmla="val 37908"/>
                <a:gd name="f223" fmla="val 38256"/>
                <a:gd name="f224" fmla="val 24512"/>
                <a:gd name="f225" fmla="val 38731"/>
                <a:gd name="f226" fmla="val 41296"/>
                <a:gd name="f227" fmla="val 24259"/>
                <a:gd name="f228" fmla="val 41835"/>
                <a:gd name="f229" fmla="val 24227"/>
                <a:gd name="f230" fmla="val 23784"/>
                <a:gd name="f231" fmla="val 23245"/>
                <a:gd name="f232" fmla="val 18812"/>
                <a:gd name="f233" fmla="val 38668"/>
                <a:gd name="f234" fmla="val 17577"/>
                <a:gd name="f235" fmla="val 38225"/>
                <a:gd name="f236" fmla="val 16848"/>
                <a:gd name="f237" fmla="val 37338"/>
                <a:gd name="f238" fmla="val 15296"/>
                <a:gd name="f239" fmla="val 36736"/>
                <a:gd name="f240" fmla="val 13808"/>
                <a:gd name="f241" fmla="val 12446"/>
                <a:gd name="f242" fmla="val 35691"/>
                <a:gd name="f243" fmla="val 12066"/>
                <a:gd name="f244" fmla="val 35754"/>
                <a:gd name="f245" fmla="val 11559"/>
                <a:gd name="f246" fmla="val 36039"/>
                <a:gd name="f247" fmla="val 11243"/>
                <a:gd name="f248" fmla="val 9279"/>
                <a:gd name="f249" fmla="val 38098"/>
                <a:gd name="f250" fmla="val 8899"/>
                <a:gd name="f251" fmla="val 38066"/>
                <a:gd name="f252" fmla="val 8266"/>
                <a:gd name="f253" fmla="val 37718"/>
                <a:gd name="f254" fmla="val 7886"/>
                <a:gd name="f255" fmla="val 36673"/>
                <a:gd name="f256" fmla="val 6841"/>
                <a:gd name="f257" fmla="val 35628"/>
                <a:gd name="f258" fmla="val 5764"/>
                <a:gd name="f259" fmla="val 34377"/>
                <a:gd name="f260" fmla="val 4496"/>
                <a:gd name="f261" fmla="val 34106"/>
                <a:gd name="f262" fmla="val 4384"/>
                <a:gd name="f263" fmla="val 33835"/>
                <a:gd name="f264" fmla="val 33606"/>
                <a:gd name="f265" fmla="val 33378"/>
                <a:gd name="f266" fmla="val 4464"/>
                <a:gd name="f267" fmla="val 4624"/>
                <a:gd name="f268" fmla="val 31162"/>
                <a:gd name="f269" fmla="val 30984"/>
                <a:gd name="f270" fmla="val 6494"/>
                <a:gd name="f271" fmla="val 30756"/>
                <a:gd name="f272" fmla="val 6575"/>
                <a:gd name="f273" fmla="val 30523"/>
                <a:gd name="f274" fmla="val 30341"/>
                <a:gd name="f275" fmla="val 30157"/>
                <a:gd name="f276" fmla="val 6526"/>
                <a:gd name="f277" fmla="val 29991"/>
                <a:gd name="f278" fmla="val 6429"/>
                <a:gd name="f279" fmla="val 28502"/>
                <a:gd name="f280" fmla="val 26919"/>
                <a:gd name="f281" fmla="val 4846"/>
                <a:gd name="f282" fmla="val 25240"/>
                <a:gd name="f283" fmla="val 3959"/>
                <a:gd name="f284" fmla="val 3516"/>
                <a:gd name="f285" fmla="val 24195"/>
                <a:gd name="f286" fmla="val 23752"/>
                <a:gd name="f287" fmla="val 23213"/>
                <a:gd name="f288" fmla="*/ f0 1 42247"/>
                <a:gd name="f289" fmla="*/ f1 1 42279"/>
                <a:gd name="f290" fmla="val f2"/>
                <a:gd name="f291" fmla="val f3"/>
                <a:gd name="f292" fmla="val f4"/>
                <a:gd name="f293" fmla="+- f292 0 f290"/>
                <a:gd name="f294" fmla="+- f291 0 f290"/>
                <a:gd name="f295" fmla="*/ f294 1 42247"/>
                <a:gd name="f296" fmla="*/ f293 1 42279"/>
                <a:gd name="f297" fmla="*/ f290 1 f295"/>
                <a:gd name="f298" fmla="*/ f291 1 f295"/>
                <a:gd name="f299" fmla="*/ f290 1 f296"/>
                <a:gd name="f300" fmla="*/ f292 1 f296"/>
                <a:gd name="f301" fmla="*/ f297 f288 1"/>
                <a:gd name="f302" fmla="*/ f298 f288 1"/>
                <a:gd name="f303" fmla="*/ f300 f289 1"/>
                <a:gd name="f304" fmla="*/ f299 f289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301" t="f304" r="f302" b="f303"/>
              <a:pathLst>
                <a:path w="42247" h="42279">
                  <a:moveTo>
                    <a:pt x="f5" y="f2"/>
                  </a:moveTo>
                  <a:cubicBezTo>
                    <a:pt x="f6" y="f2"/>
                    <a:pt x="f7" y="f8"/>
                    <a:pt x="f9" y="f10"/>
                  </a:cubicBezTo>
                  <a:lnTo>
                    <a:pt x="f11" y="f12"/>
                  </a:lnTo>
                  <a:cubicBezTo>
                    <a:pt x="f13" y="f14"/>
                    <a:pt x="f15" y="f16"/>
                    <a:pt x="f17" y="f18"/>
                  </a:cubicBezTo>
                  <a:cubicBezTo>
                    <a:pt x="f19" y="f20"/>
                    <a:pt x="f21" y="f22"/>
                    <a:pt x="f23" y="f24"/>
                  </a:cubicBezTo>
                  <a:cubicBezTo>
                    <a:pt x="f25" y="f26"/>
                    <a:pt x="f27" y="f28"/>
                    <a:pt x="f29" y="f28"/>
                  </a:cubicBezTo>
                  <a:cubicBezTo>
                    <a:pt x="f30" y="f28"/>
                    <a:pt x="f31" y="f32"/>
                    <a:pt x="f33" y="f34"/>
                  </a:cubicBezTo>
                  <a:lnTo>
                    <a:pt x="f35" y="f36"/>
                  </a:lnTo>
                  <a:cubicBezTo>
                    <a:pt x="f37" y="f38"/>
                    <a:pt x="f39" y="f40"/>
                    <a:pt x="f41" y="f40"/>
                  </a:cubicBezTo>
                  <a:cubicBezTo>
                    <a:pt x="f42" y="f40"/>
                    <a:pt x="f43" y="f44"/>
                    <a:pt x="f45" y="f46"/>
                  </a:cubicBezTo>
                  <a:lnTo>
                    <a:pt x="f47" y="f48"/>
                  </a:lnTo>
                  <a:lnTo>
                    <a:pt x="f49" y="f50"/>
                  </a:lnTo>
                  <a:lnTo>
                    <a:pt x="f51" y="f52"/>
                  </a:lnTo>
                  <a:cubicBezTo>
                    <a:pt x="f53" y="f54"/>
                    <a:pt x="f55" y="f56"/>
                    <a:pt x="f57" y="f58"/>
                  </a:cubicBezTo>
                  <a:lnTo>
                    <a:pt x="f59" y="f60"/>
                  </a:lnTo>
                  <a:cubicBezTo>
                    <a:pt x="f61" y="f62"/>
                    <a:pt x="f50" y="f63"/>
                    <a:pt x="f64" y="f65"/>
                  </a:cubicBezTo>
                  <a:cubicBezTo>
                    <a:pt x="f66" y="f67"/>
                    <a:pt x="f68" y="f69"/>
                    <a:pt x="f70" y="f71"/>
                  </a:cubicBezTo>
                  <a:cubicBezTo>
                    <a:pt x="f72" y="f73"/>
                    <a:pt x="f74" y="f9"/>
                    <a:pt x="f75" y="f7"/>
                  </a:cubicBezTo>
                  <a:lnTo>
                    <a:pt x="f10" y="f76"/>
                  </a:lnTo>
                  <a:cubicBezTo>
                    <a:pt x="f8" y="f77"/>
                    <a:pt x="f2" y="f78"/>
                    <a:pt x="f2" y="f79"/>
                  </a:cubicBezTo>
                  <a:lnTo>
                    <a:pt x="f2" y="f80"/>
                  </a:lnTo>
                  <a:cubicBezTo>
                    <a:pt x="f2" y="f81"/>
                    <a:pt x="f8" y="f82"/>
                    <a:pt x="f10" y="f83"/>
                  </a:cubicBezTo>
                  <a:lnTo>
                    <a:pt x="f12" y="f84"/>
                  </a:lnTo>
                  <a:cubicBezTo>
                    <a:pt x="f85" y="f86"/>
                    <a:pt x="f87" y="f88"/>
                    <a:pt x="f18" y="f89"/>
                  </a:cubicBezTo>
                  <a:cubicBezTo>
                    <a:pt x="f90" y="f91"/>
                    <a:pt x="f92" y="f93"/>
                    <a:pt x="f94" y="f95"/>
                  </a:cubicBezTo>
                  <a:cubicBezTo>
                    <a:pt x="f96" y="f97"/>
                    <a:pt x="f98" y="f99"/>
                    <a:pt x="f100" y="f101"/>
                  </a:cubicBezTo>
                  <a:lnTo>
                    <a:pt x="f102" y="f103"/>
                  </a:lnTo>
                  <a:cubicBezTo>
                    <a:pt x="f87" y="f104"/>
                    <a:pt x="f105" y="f106"/>
                    <a:pt x="f107" y="f108"/>
                  </a:cubicBezTo>
                  <a:lnTo>
                    <a:pt x="f109" y="f110"/>
                  </a:lnTo>
                  <a:lnTo>
                    <a:pt x="f111" y="f112"/>
                  </a:lnTo>
                  <a:lnTo>
                    <a:pt x="f113" y="f114"/>
                  </a:lnTo>
                  <a:cubicBezTo>
                    <a:pt x="f115" y="f116"/>
                    <a:pt x="f117" y="f118"/>
                    <a:pt x="f119" y="f118"/>
                  </a:cubicBezTo>
                  <a:cubicBezTo>
                    <a:pt x="f120" y="f118"/>
                    <a:pt x="f121" y="f122"/>
                    <a:pt x="f123" y="f124"/>
                  </a:cubicBezTo>
                  <a:lnTo>
                    <a:pt x="f125" y="f126"/>
                  </a:lnTo>
                  <a:cubicBezTo>
                    <a:pt x="f127" y="f128"/>
                    <a:pt x="f129" y="f130"/>
                    <a:pt x="f131" y="f130"/>
                  </a:cubicBezTo>
                  <a:cubicBezTo>
                    <a:pt x="f132" y="f130"/>
                    <a:pt x="f133" y="f134"/>
                    <a:pt x="f135" y="f136"/>
                  </a:cubicBezTo>
                  <a:cubicBezTo>
                    <a:pt x="f137" y="f138"/>
                    <a:pt x="f139" y="f140"/>
                    <a:pt x="f141" y="f142"/>
                  </a:cubicBezTo>
                  <a:cubicBezTo>
                    <a:pt x="f143" y="f144"/>
                    <a:pt x="f145" y="f146"/>
                    <a:pt x="f147" y="f148"/>
                  </a:cubicBezTo>
                  <a:lnTo>
                    <a:pt x="f149" y="f150"/>
                  </a:lnTo>
                  <a:cubicBezTo>
                    <a:pt x="f151" y="f152"/>
                    <a:pt x="f153" y="f154"/>
                    <a:pt x="f155" y="f154"/>
                  </a:cubicBezTo>
                  <a:lnTo>
                    <a:pt x="f156" y="f3"/>
                  </a:lnTo>
                  <a:lnTo>
                    <a:pt x="f157" y="f158"/>
                  </a:lnTo>
                  <a:lnTo>
                    <a:pt x="f159" y="f160"/>
                  </a:lnTo>
                  <a:cubicBezTo>
                    <a:pt x="f161" y="f160"/>
                    <a:pt x="f162" y="f163"/>
                    <a:pt x="f164" y="f165"/>
                  </a:cubicBezTo>
                  <a:lnTo>
                    <a:pt x="f166" y="f167"/>
                  </a:lnTo>
                  <a:cubicBezTo>
                    <a:pt x="f88" y="f168"/>
                    <a:pt x="f169" y="f170"/>
                    <a:pt x="f171" y="f172"/>
                  </a:cubicBezTo>
                  <a:cubicBezTo>
                    <a:pt x="f173" y="f174"/>
                    <a:pt x="f175" y="f176"/>
                    <a:pt x="f177" y="f178"/>
                  </a:cubicBezTo>
                  <a:cubicBezTo>
                    <a:pt x="f179" y="f180"/>
                    <a:pt x="f181" y="f182"/>
                    <a:pt x="f183" y="f182"/>
                  </a:cubicBezTo>
                  <a:cubicBezTo>
                    <a:pt x="f184" y="f182"/>
                    <a:pt x="f185" y="f186"/>
                    <a:pt x="f187" y="f134"/>
                  </a:cubicBezTo>
                  <a:lnTo>
                    <a:pt x="f188" y="f189"/>
                  </a:lnTo>
                  <a:cubicBezTo>
                    <a:pt x="f190" y="f191"/>
                    <a:pt x="f192" y="f193"/>
                    <a:pt x="f194" y="f193"/>
                  </a:cubicBezTo>
                  <a:cubicBezTo>
                    <a:pt x="f195" y="f193"/>
                    <a:pt x="f196" y="f197"/>
                    <a:pt x="f198" y="f199"/>
                  </a:cubicBezTo>
                  <a:lnTo>
                    <a:pt x="f200" y="f201"/>
                  </a:lnTo>
                  <a:lnTo>
                    <a:pt x="f202" y="f203"/>
                  </a:lnTo>
                  <a:lnTo>
                    <a:pt x="f204" y="f205"/>
                  </a:lnTo>
                  <a:cubicBezTo>
                    <a:pt x="f206" y="f207"/>
                    <a:pt x="f206" y="f208"/>
                    <a:pt x="f170" y="f209"/>
                  </a:cubicBezTo>
                  <a:lnTo>
                    <a:pt x="f210" y="f211"/>
                  </a:lnTo>
                  <a:cubicBezTo>
                    <a:pt x="f212" y="f213"/>
                    <a:pt x="f110" y="f214"/>
                    <a:pt x="f215" y="f216"/>
                  </a:cubicBezTo>
                  <a:cubicBezTo>
                    <a:pt x="f217" y="f218"/>
                    <a:pt x="f219" y="f220"/>
                    <a:pt x="f114" y="f221"/>
                  </a:cubicBezTo>
                  <a:cubicBezTo>
                    <a:pt x="f222" y="f164"/>
                    <a:pt x="f223" y="f224"/>
                    <a:pt x="f225" y="f83"/>
                  </a:cubicBezTo>
                  <a:lnTo>
                    <a:pt x="f226" y="f227"/>
                  </a:lnTo>
                  <a:cubicBezTo>
                    <a:pt x="f228" y="f229"/>
                    <a:pt x="f3" y="f230"/>
                    <a:pt x="f3" y="f231"/>
                  </a:cubicBezTo>
                  <a:lnTo>
                    <a:pt x="f3" y="f232"/>
                  </a:lnTo>
                  <a:cubicBezTo>
                    <a:pt x="f3" y="f6"/>
                    <a:pt x="f228" y="f7"/>
                    <a:pt x="f226" y="f9"/>
                  </a:cubicBezTo>
                  <a:lnTo>
                    <a:pt x="f233" y="f234"/>
                  </a:lnTo>
                  <a:cubicBezTo>
                    <a:pt x="f235" y="f13"/>
                    <a:pt x="f142" y="f15"/>
                    <a:pt x="f204" y="f236"/>
                  </a:cubicBezTo>
                  <a:cubicBezTo>
                    <a:pt x="f237" y="f238"/>
                    <a:pt x="f239" y="f240"/>
                    <a:pt x="f215" y="f241"/>
                  </a:cubicBezTo>
                  <a:cubicBezTo>
                    <a:pt x="f242" y="f243"/>
                    <a:pt x="f244" y="f245"/>
                    <a:pt x="f246" y="f247"/>
                  </a:cubicBezTo>
                  <a:lnTo>
                    <a:pt x="f204" y="f248"/>
                  </a:lnTo>
                  <a:cubicBezTo>
                    <a:pt x="f249" y="f250"/>
                    <a:pt x="f251" y="f252"/>
                    <a:pt x="f253" y="f254"/>
                  </a:cubicBezTo>
                  <a:lnTo>
                    <a:pt x="f255" y="f256"/>
                  </a:lnTo>
                  <a:lnTo>
                    <a:pt x="f257" y="f258"/>
                  </a:lnTo>
                  <a:lnTo>
                    <a:pt x="f198" y="f102"/>
                  </a:lnTo>
                  <a:cubicBezTo>
                    <a:pt x="f259" y="f260"/>
                    <a:pt x="f261" y="f262"/>
                    <a:pt x="f263" y="f262"/>
                  </a:cubicBezTo>
                  <a:cubicBezTo>
                    <a:pt x="f264" y="f262"/>
                    <a:pt x="f265" y="f266"/>
                    <a:pt x="f188" y="f267"/>
                  </a:cubicBezTo>
                  <a:lnTo>
                    <a:pt x="f268" y="f24"/>
                  </a:lnTo>
                  <a:cubicBezTo>
                    <a:pt x="f269" y="f270"/>
                    <a:pt x="f271" y="f272"/>
                    <a:pt x="f273" y="f272"/>
                  </a:cubicBezTo>
                  <a:cubicBezTo>
                    <a:pt x="f274" y="f272"/>
                    <a:pt x="f275" y="f276"/>
                    <a:pt x="f277" y="f278"/>
                  </a:cubicBezTo>
                  <a:cubicBezTo>
                    <a:pt x="f279" y="f22"/>
                    <a:pt x="f280" y="f281"/>
                    <a:pt x="f282" y="f70"/>
                  </a:cubicBezTo>
                  <a:cubicBezTo>
                    <a:pt x="f162" y="f72"/>
                    <a:pt x="f83" y="f283"/>
                    <a:pt x="f82" y="f284"/>
                  </a:cubicBezTo>
                  <a:lnTo>
                    <a:pt x="f227" y="f10"/>
                  </a:lnTo>
                  <a:cubicBezTo>
                    <a:pt x="f285" y="f8"/>
                    <a:pt x="f286" y="f2"/>
                    <a:pt x="f287" y="f2"/>
                  </a:cubicBezTo>
                  <a:close/>
                </a:path>
              </a:pathLst>
            </a:custGeom>
            <a:solidFill>
              <a:srgbClr val="FFC000"/>
            </a:solidFill>
            <a:ln w="9528" cap="flat">
              <a:solidFill>
                <a:srgbClr val="FFC000"/>
              </a:solidFill>
              <a:prstDash val="solid"/>
              <a:miter/>
            </a:ln>
            <a:effectLst>
              <a:outerShdw dir="16200000" algn="tl">
                <a:srgbClr val="000000">
                  <a:alpha val="40000"/>
                </a:srgbClr>
              </a:outerShdw>
            </a:effectLst>
          </p:spPr>
          <p:txBody>
            <a:bodyPr vert="horz" wrap="square" lIns="91421" tIns="91421" rIns="91421" bIns="91421" anchor="ctr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  <p:sp>
          <p:nvSpPr>
            <p:cNvPr id="46" name="Oval 48">
              <a:extLst>
                <a:ext uri="{FF2B5EF4-FFF2-40B4-BE49-F238E27FC236}">
                  <a16:creationId xmlns:a16="http://schemas.microsoft.com/office/drawing/2014/main" id="{72C323CF-35FA-C4E7-2070-933385C68F7E}"/>
                </a:ext>
              </a:extLst>
            </p:cNvPr>
            <p:cNvSpPr/>
            <p:nvPr/>
          </p:nvSpPr>
          <p:spPr>
            <a:xfrm flipH="1">
              <a:off x="9582985" y="2102498"/>
              <a:ext cx="164034" cy="161227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solidFill>
              <a:srgbClr val="A5A5A5"/>
            </a:solidFill>
            <a:ln w="12701" cap="flat">
              <a:solidFill>
                <a:srgbClr val="7C7C7C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</p:grpSp>
      <p:grpSp>
        <p:nvGrpSpPr>
          <p:cNvPr id="47" name="Group 49">
            <a:extLst>
              <a:ext uri="{FF2B5EF4-FFF2-40B4-BE49-F238E27FC236}">
                <a16:creationId xmlns:a16="http://schemas.microsoft.com/office/drawing/2014/main" id="{6AB0075E-94BA-2989-EFDA-045871440EE1}"/>
              </a:ext>
            </a:extLst>
          </p:cNvPr>
          <p:cNvGrpSpPr/>
          <p:nvPr/>
        </p:nvGrpSpPr>
        <p:grpSpPr>
          <a:xfrm>
            <a:off x="9376111" y="2758534"/>
            <a:ext cx="918523" cy="2358265"/>
            <a:chOff x="9696151" y="2228182"/>
            <a:chExt cx="918523" cy="2358265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48" name="Rectangle 50">
              <a:extLst>
                <a:ext uri="{FF2B5EF4-FFF2-40B4-BE49-F238E27FC236}">
                  <a16:creationId xmlns:a16="http://schemas.microsoft.com/office/drawing/2014/main" id="{1FD66DAF-EC41-CA7C-B948-28DEE1691488}"/>
                </a:ext>
              </a:extLst>
            </p:cNvPr>
            <p:cNvSpPr/>
            <p:nvPr/>
          </p:nvSpPr>
          <p:spPr>
            <a:xfrm flipH="1">
              <a:off x="9997446" y="3376769"/>
              <a:ext cx="45720" cy="1152528"/>
            </a:xfrm>
            <a:prstGeom prst="rect">
              <a:avLst/>
            </a:prstGeom>
            <a:solidFill>
              <a:srgbClr val="4472C4"/>
            </a:solidFill>
            <a:ln w="12701" cap="flat">
              <a:solidFill>
                <a:srgbClr val="4472C4"/>
              </a:solidFill>
              <a:prstDash val="solid"/>
              <a:miter/>
            </a:ln>
            <a:effectLst>
              <a:outerShdw dir="16200000" algn="tl">
                <a:srgbClr val="000000">
                  <a:alpha val="40000"/>
                </a:srgbClr>
              </a:outerShdw>
            </a:effectLst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sp>
          <p:nvSpPr>
            <p:cNvPr id="49" name="Rectangle: Rounded Corners 51">
              <a:extLst>
                <a:ext uri="{FF2B5EF4-FFF2-40B4-BE49-F238E27FC236}">
                  <a16:creationId xmlns:a16="http://schemas.microsoft.com/office/drawing/2014/main" id="{B98BD89D-5FE7-9C68-993F-4D02C756B36F}"/>
                </a:ext>
              </a:extLst>
            </p:cNvPr>
            <p:cNvSpPr/>
            <p:nvPr/>
          </p:nvSpPr>
          <p:spPr>
            <a:xfrm flipH="1">
              <a:off x="10052694" y="3100547"/>
              <a:ext cx="93597" cy="1485900"/>
            </a:xfrm>
            <a:custGeom>
              <a:avLst>
                <a:gd name="f0" fmla="val 3600"/>
              </a:avLst>
              <a:gdLst>
                <a:gd name="f1" fmla="val 10800000"/>
                <a:gd name="f2" fmla="val 5400000"/>
                <a:gd name="f3" fmla="val 1620000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val 45"/>
                <a:gd name="f10" fmla="val 10800"/>
                <a:gd name="f11" fmla="val -2147483647"/>
                <a:gd name="f12" fmla="val 2147483647"/>
                <a:gd name="f13" fmla="abs f4"/>
                <a:gd name="f14" fmla="abs f5"/>
                <a:gd name="f15" fmla="abs f6"/>
                <a:gd name="f16" fmla="*/ f8 1 180"/>
                <a:gd name="f17" fmla="pin 0 f0 10800"/>
                <a:gd name="f18" fmla="+- 0 0 f2"/>
                <a:gd name="f19" fmla="?: f13 f4 1"/>
                <a:gd name="f20" fmla="?: f14 f5 1"/>
                <a:gd name="f21" fmla="?: f15 f6 1"/>
                <a:gd name="f22" fmla="*/ f9 f16 1"/>
                <a:gd name="f23" fmla="+- f7 f17 0"/>
                <a:gd name="f24" fmla="*/ f19 1 21600"/>
                <a:gd name="f25" fmla="*/ f20 1 21600"/>
                <a:gd name="f26" fmla="*/ 21600 f19 1"/>
                <a:gd name="f27" fmla="*/ 21600 f20 1"/>
                <a:gd name="f28" fmla="+- 0 0 f22"/>
                <a:gd name="f29" fmla="min f25 f24"/>
                <a:gd name="f30" fmla="*/ f26 1 f21"/>
                <a:gd name="f31" fmla="*/ f27 1 f21"/>
                <a:gd name="f32" fmla="*/ f28 f1 1"/>
                <a:gd name="f33" fmla="*/ f32 1 f8"/>
                <a:gd name="f34" fmla="+- f31 0 f17"/>
                <a:gd name="f35" fmla="+- f30 0 f17"/>
                <a:gd name="f36" fmla="*/ f17 f29 1"/>
                <a:gd name="f37" fmla="*/ f7 f29 1"/>
                <a:gd name="f38" fmla="*/ f23 f29 1"/>
                <a:gd name="f39" fmla="*/ f31 f29 1"/>
                <a:gd name="f40" fmla="*/ f30 f29 1"/>
                <a:gd name="f41" fmla="+- f33 0 f2"/>
                <a:gd name="f42" fmla="+- f37 0 f38"/>
                <a:gd name="f43" fmla="+- f38 0 f37"/>
                <a:gd name="f44" fmla="*/ f34 f29 1"/>
                <a:gd name="f45" fmla="*/ f35 f29 1"/>
                <a:gd name="f46" fmla="cos 1 f41"/>
                <a:gd name="f47" fmla="abs f42"/>
                <a:gd name="f48" fmla="abs f43"/>
                <a:gd name="f49" fmla="?: f42 f18 f2"/>
                <a:gd name="f50" fmla="?: f42 f2 f18"/>
                <a:gd name="f51" fmla="?: f42 f3 f2"/>
                <a:gd name="f52" fmla="?: f42 f2 f3"/>
                <a:gd name="f53" fmla="+- f39 0 f44"/>
                <a:gd name="f54" fmla="?: f43 f18 f2"/>
                <a:gd name="f55" fmla="?: f43 f2 f18"/>
                <a:gd name="f56" fmla="+- f40 0 f45"/>
                <a:gd name="f57" fmla="+- f44 0 f39"/>
                <a:gd name="f58" fmla="+- f45 0 f40"/>
                <a:gd name="f59" fmla="?: f42 0 f1"/>
                <a:gd name="f60" fmla="?: f42 f1 0"/>
                <a:gd name="f61" fmla="+- 0 0 f46"/>
                <a:gd name="f62" fmla="?: f42 f52 f51"/>
                <a:gd name="f63" fmla="?: f42 f51 f52"/>
                <a:gd name="f64" fmla="?: f43 f50 f49"/>
                <a:gd name="f65" fmla="abs f53"/>
                <a:gd name="f66" fmla="?: f53 0 f1"/>
                <a:gd name="f67" fmla="?: f53 f1 0"/>
                <a:gd name="f68" fmla="?: f53 f54 f55"/>
                <a:gd name="f69" fmla="abs f56"/>
                <a:gd name="f70" fmla="abs f57"/>
                <a:gd name="f71" fmla="?: f56 f18 f2"/>
                <a:gd name="f72" fmla="?: f56 f2 f18"/>
                <a:gd name="f73" fmla="?: f56 f3 f2"/>
                <a:gd name="f74" fmla="?: f56 f2 f3"/>
                <a:gd name="f75" fmla="abs f58"/>
                <a:gd name="f76" fmla="?: f58 f18 f2"/>
                <a:gd name="f77" fmla="?: f58 f2 f18"/>
                <a:gd name="f78" fmla="?: f58 f60 f59"/>
                <a:gd name="f79" fmla="?: f58 f59 f60"/>
                <a:gd name="f80" fmla="*/ f17 f61 1"/>
                <a:gd name="f81" fmla="?: f43 f63 f62"/>
                <a:gd name="f82" fmla="?: f43 f67 f66"/>
                <a:gd name="f83" fmla="?: f43 f66 f67"/>
                <a:gd name="f84" fmla="?: f56 f74 f73"/>
                <a:gd name="f85" fmla="?: f56 f73 f74"/>
                <a:gd name="f86" fmla="?: f57 f72 f71"/>
                <a:gd name="f87" fmla="?: f42 f78 f79"/>
                <a:gd name="f88" fmla="?: f42 f76 f77"/>
                <a:gd name="f89" fmla="*/ f80 3163 1"/>
                <a:gd name="f90" fmla="?: f53 f82 f83"/>
                <a:gd name="f91" fmla="?: f57 f85 f84"/>
                <a:gd name="f92" fmla="*/ f89 1 7636"/>
                <a:gd name="f93" fmla="+- f7 f92 0"/>
                <a:gd name="f94" fmla="+- f30 0 f92"/>
                <a:gd name="f95" fmla="+- f31 0 f92"/>
                <a:gd name="f96" fmla="*/ f93 f29 1"/>
                <a:gd name="f97" fmla="*/ f94 f29 1"/>
                <a:gd name="f98" fmla="*/ f95 f29 1"/>
              </a:gdLst>
              <a:ahLst>
                <a:ahXY gdRefX="f0" minX="f7" maxX="f10">
                  <a:pos x="f36" y="f37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96" t="f96" r="f97" b="f98"/>
              <a:pathLst>
                <a:path>
                  <a:moveTo>
                    <a:pt x="f38" y="f37"/>
                  </a:moveTo>
                  <a:arcTo wR="f47" hR="f48" stAng="f81" swAng="f64"/>
                  <a:lnTo>
                    <a:pt x="f37" y="f44"/>
                  </a:lnTo>
                  <a:arcTo wR="f48" hR="f65" stAng="f90" swAng="f68"/>
                  <a:lnTo>
                    <a:pt x="f45" y="f39"/>
                  </a:lnTo>
                  <a:arcTo wR="f69" hR="f70" stAng="f91" swAng="f86"/>
                  <a:lnTo>
                    <a:pt x="f40" y="f38"/>
                  </a:lnTo>
                  <a:arcTo wR="f75" hR="f47" stAng="f87" swAng="f88"/>
                  <a:close/>
                </a:path>
              </a:pathLst>
            </a:custGeom>
            <a:solidFill>
              <a:srgbClr val="FFC000"/>
            </a:solidFill>
            <a:ln w="12701" cap="flat">
              <a:solidFill>
                <a:srgbClr val="FFC000"/>
              </a:solidFill>
              <a:prstDash val="solid"/>
              <a:miter/>
            </a:ln>
            <a:effectLst>
              <a:outerShdw dir="16200000" algn="tl">
                <a:srgbClr val="000000">
                  <a:alpha val="40000"/>
                </a:srgbClr>
              </a:outerShdw>
            </a:effectLst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sp>
          <p:nvSpPr>
            <p:cNvPr id="50" name="Arc 52">
              <a:extLst>
                <a:ext uri="{FF2B5EF4-FFF2-40B4-BE49-F238E27FC236}">
                  <a16:creationId xmlns:a16="http://schemas.microsoft.com/office/drawing/2014/main" id="{E54640DB-C4F4-70BA-7004-F1BB02103BA1}"/>
                </a:ext>
              </a:extLst>
            </p:cNvPr>
            <p:cNvSpPr/>
            <p:nvPr/>
          </p:nvSpPr>
          <p:spPr>
            <a:xfrm>
              <a:off x="9696151" y="2793565"/>
              <a:ext cx="895910" cy="1773451"/>
            </a:xfrm>
            <a:custGeom>
              <a:avLst>
                <a:gd name="f12" fmla="val 269"/>
                <a:gd name="f13" fmla="val 0"/>
              </a:avLst>
              <a:gdLst>
                <a:gd name="f2" fmla="val 10800000"/>
                <a:gd name="f3" fmla="val 5400000"/>
                <a:gd name="f4" fmla="val 16200000"/>
                <a:gd name="f5" fmla="val 180"/>
                <a:gd name="f6" fmla="val w"/>
                <a:gd name="f7" fmla="val h"/>
                <a:gd name="f8" fmla="val ss"/>
                <a:gd name="f9" fmla="val 0"/>
                <a:gd name="f10" fmla="*/ 5419351 1 1725033"/>
                <a:gd name="f11" fmla="+- 0 0 1"/>
                <a:gd name="f12" fmla="val 269"/>
                <a:gd name="f13" fmla="val 0"/>
                <a:gd name="f14" fmla="+- 0 0 -359"/>
                <a:gd name="f15" fmla="+- 0 0 -314"/>
                <a:gd name="f16" fmla="+- 0 0 -270"/>
                <a:gd name="f17" fmla="abs f6"/>
                <a:gd name="f18" fmla="abs f7"/>
                <a:gd name="f19" fmla="abs f8"/>
                <a:gd name="f20" fmla="val f9"/>
                <a:gd name="f21" fmla="+- 0 0 f12"/>
                <a:gd name="f22" fmla="+- 0 0 f13"/>
                <a:gd name="f23" fmla="*/ f14 f2 1"/>
                <a:gd name="f24" fmla="*/ f15 f2 1"/>
                <a:gd name="f25" fmla="*/ f16 f2 1"/>
                <a:gd name="f26" fmla="?: f17 f6 1"/>
                <a:gd name="f27" fmla="?: f18 f7 1"/>
                <a:gd name="f28" fmla="?: f19 f8 1"/>
                <a:gd name="f29" fmla="*/ f21 f2 1"/>
                <a:gd name="f30" fmla="*/ f22 f2 1"/>
                <a:gd name="f31" fmla="*/ f23 1 f5"/>
                <a:gd name="f32" fmla="*/ f24 1 f5"/>
                <a:gd name="f33" fmla="*/ f25 1 f5"/>
                <a:gd name="f34" fmla="*/ f26 1 21600"/>
                <a:gd name="f35" fmla="*/ f27 1 21600"/>
                <a:gd name="f36" fmla="*/ 21600 f26 1"/>
                <a:gd name="f37" fmla="*/ 21600 f27 1"/>
                <a:gd name="f38" fmla="*/ f29 1 f5"/>
                <a:gd name="f39" fmla="*/ f30 1 f5"/>
                <a:gd name="f40" fmla="+- f31 0 f3"/>
                <a:gd name="f41" fmla="+- f32 0 f3"/>
                <a:gd name="f42" fmla="+- f33 0 f3"/>
                <a:gd name="f43" fmla="min f35 f34"/>
                <a:gd name="f44" fmla="*/ f36 1 f28"/>
                <a:gd name="f45" fmla="*/ f37 1 f28"/>
                <a:gd name="f46" fmla="+- f38 0 f3"/>
                <a:gd name="f47" fmla="+- f39 0 f3"/>
                <a:gd name="f48" fmla="val f44"/>
                <a:gd name="f49" fmla="val f45"/>
                <a:gd name="f50" fmla="+- 0 0 f46"/>
                <a:gd name="f51" fmla="+- 0 0 f47"/>
                <a:gd name="f52" fmla="+- f49 0 f20"/>
                <a:gd name="f53" fmla="+- f48 0 f20"/>
                <a:gd name="f54" fmla="val f50"/>
                <a:gd name="f55" fmla="val f51"/>
                <a:gd name="f56" fmla="*/ f52 1 2"/>
                <a:gd name="f57" fmla="*/ f53 1 2"/>
                <a:gd name="f58" fmla="+- f55 0 f54"/>
                <a:gd name="f59" fmla="+- f54 f3 0"/>
                <a:gd name="f60" fmla="+- f55 f3 0"/>
                <a:gd name="f61" fmla="+- 21600000 0 f54"/>
                <a:gd name="f62" fmla="+- f3 0 f54"/>
                <a:gd name="f63" fmla="+- 27000000 0 f54"/>
                <a:gd name="f64" fmla="+- f2 0 f54"/>
                <a:gd name="f65" fmla="+- 32400000 0 f54"/>
                <a:gd name="f66" fmla="+- f4 0 f54"/>
                <a:gd name="f67" fmla="+- 37800000 0 f54"/>
                <a:gd name="f68" fmla="+- f20 f56 0"/>
                <a:gd name="f69" fmla="+- f20 f57 0"/>
                <a:gd name="f70" fmla="+- f58 21600000 0"/>
                <a:gd name="f71" fmla="*/ f59 f10 1"/>
                <a:gd name="f72" fmla="*/ f60 f10 1"/>
                <a:gd name="f73" fmla="?: f62 f62 f63"/>
                <a:gd name="f74" fmla="?: f64 f64 f65"/>
                <a:gd name="f75" fmla="?: f66 f66 f67"/>
                <a:gd name="f76" fmla="*/ f57 f43 1"/>
                <a:gd name="f77" fmla="*/ f56 f43 1"/>
                <a:gd name="f78" fmla="?: f58 f58 f70"/>
                <a:gd name="f79" fmla="*/ f71 1 f2"/>
                <a:gd name="f80" fmla="*/ f72 1 f2"/>
                <a:gd name="f81" fmla="*/ f69 f43 1"/>
                <a:gd name="f82" fmla="*/ f68 f43 1"/>
                <a:gd name="f83" fmla="+- 0 0 f79"/>
                <a:gd name="f84" fmla="+- 0 0 f80"/>
                <a:gd name="f85" fmla="+- f78 0 f61"/>
                <a:gd name="f86" fmla="+- f78 0 f73"/>
                <a:gd name="f87" fmla="+- f78 0 f74"/>
                <a:gd name="f88" fmla="+- f78 0 f75"/>
                <a:gd name="f89" fmla="+- 0 0 f83"/>
                <a:gd name="f90" fmla="+- 0 0 f84"/>
                <a:gd name="f91" fmla="*/ f89 f2 1"/>
                <a:gd name="f92" fmla="*/ f90 f2 1"/>
                <a:gd name="f93" fmla="*/ f91 1 f10"/>
                <a:gd name="f94" fmla="*/ f92 1 f10"/>
                <a:gd name="f95" fmla="+- f93 0 f3"/>
                <a:gd name="f96" fmla="+- f94 0 f3"/>
                <a:gd name="f97" fmla="sin 1 f95"/>
                <a:gd name="f98" fmla="cos 1 f95"/>
                <a:gd name="f99" fmla="sin 1 f96"/>
                <a:gd name="f100" fmla="cos 1 f96"/>
                <a:gd name="f101" fmla="+- 0 0 f97"/>
                <a:gd name="f102" fmla="+- 0 0 f98"/>
                <a:gd name="f103" fmla="+- 0 0 f99"/>
                <a:gd name="f104" fmla="+- 0 0 f100"/>
                <a:gd name="f105" fmla="+- 0 0 f101"/>
                <a:gd name="f106" fmla="+- 0 0 f102"/>
                <a:gd name="f107" fmla="+- 0 0 f103"/>
                <a:gd name="f108" fmla="+- 0 0 f104"/>
                <a:gd name="f109" fmla="*/ f105 f57 1"/>
                <a:gd name="f110" fmla="*/ f106 f56 1"/>
                <a:gd name="f111" fmla="*/ f107 f57 1"/>
                <a:gd name="f112" fmla="*/ f108 f56 1"/>
                <a:gd name="f113" fmla="+- 0 0 f110"/>
                <a:gd name="f114" fmla="+- 0 0 f109"/>
                <a:gd name="f115" fmla="+- 0 0 f112"/>
                <a:gd name="f116" fmla="+- 0 0 f111"/>
                <a:gd name="f117" fmla="+- 0 0 f113"/>
                <a:gd name="f118" fmla="+- 0 0 f114"/>
                <a:gd name="f119" fmla="+- 0 0 f115"/>
                <a:gd name="f120" fmla="+- 0 0 f116"/>
                <a:gd name="f121" fmla="at2 f117 f118"/>
                <a:gd name="f122" fmla="at2 f119 f120"/>
                <a:gd name="f123" fmla="+- f121 f3 0"/>
                <a:gd name="f124" fmla="+- f122 f3 0"/>
                <a:gd name="f125" fmla="*/ f123 f10 1"/>
                <a:gd name="f126" fmla="*/ f124 f10 1"/>
                <a:gd name="f127" fmla="*/ f125 1 f2"/>
                <a:gd name="f128" fmla="*/ f126 1 f2"/>
                <a:gd name="f129" fmla="+- 0 0 f127"/>
                <a:gd name="f130" fmla="+- 0 0 f128"/>
                <a:gd name="f131" fmla="val f129"/>
                <a:gd name="f132" fmla="val f130"/>
                <a:gd name="f133" fmla="+- 0 0 f131"/>
                <a:gd name="f134" fmla="+- 0 0 f132"/>
                <a:gd name="f135" fmla="*/ f133 f2 1"/>
                <a:gd name="f136" fmla="*/ f134 f2 1"/>
                <a:gd name="f137" fmla="*/ f135 1 f10"/>
                <a:gd name="f138" fmla="*/ f136 1 f10"/>
                <a:gd name="f139" fmla="+- f137 0 f3"/>
                <a:gd name="f140" fmla="+- f138 0 f3"/>
                <a:gd name="f141" fmla="cos 1 f139"/>
                <a:gd name="f142" fmla="sin 1 f139"/>
                <a:gd name="f143" fmla="cos 1 f140"/>
                <a:gd name="f144" fmla="sin 1 f140"/>
                <a:gd name="f145" fmla="+- 0 0 f141"/>
                <a:gd name="f146" fmla="+- 0 0 f142"/>
                <a:gd name="f147" fmla="+- 0 0 f143"/>
                <a:gd name="f148" fmla="+- 0 0 f144"/>
                <a:gd name="f149" fmla="*/ f11 f145 1"/>
                <a:gd name="f150" fmla="*/ f11 f146 1"/>
                <a:gd name="f151" fmla="*/ f11 f147 1"/>
                <a:gd name="f152" fmla="*/ f11 f148 1"/>
                <a:gd name="f153" fmla="*/ f149 f57 1"/>
                <a:gd name="f154" fmla="*/ f150 f56 1"/>
                <a:gd name="f155" fmla="*/ f151 f57 1"/>
                <a:gd name="f156" fmla="*/ f152 f56 1"/>
                <a:gd name="f157" fmla="+- f69 f153 0"/>
                <a:gd name="f158" fmla="+- f68 f154 0"/>
                <a:gd name="f159" fmla="+- f69 f155 0"/>
                <a:gd name="f160" fmla="+- f68 f156 0"/>
                <a:gd name="f161" fmla="max f157 f159"/>
                <a:gd name="f162" fmla="max f158 f160"/>
                <a:gd name="f163" fmla="min f157 f159"/>
                <a:gd name="f164" fmla="min f158 f160"/>
                <a:gd name="f165" fmla="*/ f157 f43 1"/>
                <a:gd name="f166" fmla="*/ f158 f43 1"/>
                <a:gd name="f167" fmla="*/ f159 f43 1"/>
                <a:gd name="f168" fmla="*/ f160 f43 1"/>
                <a:gd name="f169" fmla="?: f85 f48 f161"/>
                <a:gd name="f170" fmla="?: f86 f49 f162"/>
                <a:gd name="f171" fmla="?: f87 f20 f163"/>
                <a:gd name="f172" fmla="?: f88 f20 f164"/>
                <a:gd name="f173" fmla="*/ f171 f43 1"/>
                <a:gd name="f174" fmla="*/ f172 f43 1"/>
                <a:gd name="f175" fmla="*/ f169 f43 1"/>
                <a:gd name="f176" fmla="*/ f170 f43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40">
                  <a:pos x="f165" y="f166"/>
                </a:cxn>
                <a:cxn ang="f41">
                  <a:pos x="f81" y="f82"/>
                </a:cxn>
                <a:cxn ang="f42">
                  <a:pos x="f167" y="f168"/>
                </a:cxn>
              </a:cxnLst>
              <a:rect l="f173" t="f174" r="f175" b="f176"/>
              <a:pathLst>
                <a:path stroke="0">
                  <a:moveTo>
                    <a:pt x="f165" y="f166"/>
                  </a:moveTo>
                  <a:arcTo wR="f76" hR="f77" stAng="f54" swAng="f78"/>
                  <a:lnTo>
                    <a:pt x="f81" y="f82"/>
                  </a:lnTo>
                  <a:close/>
                </a:path>
                <a:path fill="none">
                  <a:moveTo>
                    <a:pt x="f165" y="f166"/>
                  </a:moveTo>
                  <a:arcTo wR="f76" hR="f77" stAng="f54" swAng="f78"/>
                </a:path>
              </a:pathLst>
            </a:custGeom>
            <a:solidFill>
              <a:srgbClr val="FFC000"/>
            </a:solidFill>
            <a:ln w="76196" cap="flat">
              <a:solidFill>
                <a:srgbClr val="FFC000"/>
              </a:solidFill>
              <a:prstDash val="solid"/>
              <a:miter/>
            </a:ln>
            <a:effectLst>
              <a:outerShdw dir="16200000" algn="tl">
                <a:srgbClr val="000000">
                  <a:alpha val="40000"/>
                </a:srgbClr>
              </a:outerShdw>
            </a:effectLst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  <p:sp>
          <p:nvSpPr>
            <p:cNvPr id="51" name="Rectangle 53">
              <a:extLst>
                <a:ext uri="{FF2B5EF4-FFF2-40B4-BE49-F238E27FC236}">
                  <a16:creationId xmlns:a16="http://schemas.microsoft.com/office/drawing/2014/main" id="{76B8A5D5-A493-8D30-5682-435E449729BA}"/>
                </a:ext>
              </a:extLst>
            </p:cNvPr>
            <p:cNvSpPr/>
            <p:nvPr/>
          </p:nvSpPr>
          <p:spPr>
            <a:xfrm flipH="1">
              <a:off x="10098075" y="3100547"/>
              <a:ext cx="516599" cy="590546"/>
            </a:xfrm>
            <a:prstGeom prst="rect">
              <a:avLst/>
            </a:prstGeom>
            <a:solidFill>
              <a:srgbClr val="FFC000"/>
            </a:solidFill>
            <a:ln w="12701" cap="flat">
              <a:solidFill>
                <a:srgbClr val="FFC000"/>
              </a:solidFill>
              <a:prstDash val="solid"/>
              <a:miter/>
            </a:ln>
            <a:effectLst>
              <a:outerShdw dir="16200000" algn="tl">
                <a:srgbClr val="000000">
                  <a:alpha val="40000"/>
                </a:srgbClr>
              </a:outerShdw>
            </a:effectLst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sp>
          <p:nvSpPr>
            <p:cNvPr id="52" name="Rectangle: Rounded Corners 54">
              <a:extLst>
                <a:ext uri="{FF2B5EF4-FFF2-40B4-BE49-F238E27FC236}">
                  <a16:creationId xmlns:a16="http://schemas.microsoft.com/office/drawing/2014/main" id="{D679A3C9-4F91-D115-0588-A35A2BD3EB64}"/>
                </a:ext>
              </a:extLst>
            </p:cNvPr>
            <p:cNvSpPr/>
            <p:nvPr/>
          </p:nvSpPr>
          <p:spPr>
            <a:xfrm flipH="1">
              <a:off x="10309869" y="2228182"/>
              <a:ext cx="304796" cy="970644"/>
            </a:xfrm>
            <a:custGeom>
              <a:avLst>
                <a:gd name="f0" fmla="val 3600"/>
              </a:avLst>
              <a:gdLst>
                <a:gd name="f1" fmla="val 10800000"/>
                <a:gd name="f2" fmla="val 5400000"/>
                <a:gd name="f3" fmla="val 1620000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val 45"/>
                <a:gd name="f10" fmla="val 10800"/>
                <a:gd name="f11" fmla="val -2147483647"/>
                <a:gd name="f12" fmla="val 2147483647"/>
                <a:gd name="f13" fmla="abs f4"/>
                <a:gd name="f14" fmla="abs f5"/>
                <a:gd name="f15" fmla="abs f6"/>
                <a:gd name="f16" fmla="*/ f8 1 180"/>
                <a:gd name="f17" fmla="pin 0 f0 10800"/>
                <a:gd name="f18" fmla="+- 0 0 f2"/>
                <a:gd name="f19" fmla="?: f13 f4 1"/>
                <a:gd name="f20" fmla="?: f14 f5 1"/>
                <a:gd name="f21" fmla="?: f15 f6 1"/>
                <a:gd name="f22" fmla="*/ f9 f16 1"/>
                <a:gd name="f23" fmla="+- f7 f17 0"/>
                <a:gd name="f24" fmla="*/ f19 1 21600"/>
                <a:gd name="f25" fmla="*/ f20 1 21600"/>
                <a:gd name="f26" fmla="*/ 21600 f19 1"/>
                <a:gd name="f27" fmla="*/ 21600 f20 1"/>
                <a:gd name="f28" fmla="+- 0 0 f22"/>
                <a:gd name="f29" fmla="min f25 f24"/>
                <a:gd name="f30" fmla="*/ f26 1 f21"/>
                <a:gd name="f31" fmla="*/ f27 1 f21"/>
                <a:gd name="f32" fmla="*/ f28 f1 1"/>
                <a:gd name="f33" fmla="*/ f32 1 f8"/>
                <a:gd name="f34" fmla="+- f31 0 f17"/>
                <a:gd name="f35" fmla="+- f30 0 f17"/>
                <a:gd name="f36" fmla="*/ f17 f29 1"/>
                <a:gd name="f37" fmla="*/ f7 f29 1"/>
                <a:gd name="f38" fmla="*/ f23 f29 1"/>
                <a:gd name="f39" fmla="*/ f31 f29 1"/>
                <a:gd name="f40" fmla="*/ f30 f29 1"/>
                <a:gd name="f41" fmla="+- f33 0 f2"/>
                <a:gd name="f42" fmla="+- f37 0 f38"/>
                <a:gd name="f43" fmla="+- f38 0 f37"/>
                <a:gd name="f44" fmla="*/ f34 f29 1"/>
                <a:gd name="f45" fmla="*/ f35 f29 1"/>
                <a:gd name="f46" fmla="cos 1 f41"/>
                <a:gd name="f47" fmla="abs f42"/>
                <a:gd name="f48" fmla="abs f43"/>
                <a:gd name="f49" fmla="?: f42 f18 f2"/>
                <a:gd name="f50" fmla="?: f42 f2 f18"/>
                <a:gd name="f51" fmla="?: f42 f3 f2"/>
                <a:gd name="f52" fmla="?: f42 f2 f3"/>
                <a:gd name="f53" fmla="+- f39 0 f44"/>
                <a:gd name="f54" fmla="?: f43 f18 f2"/>
                <a:gd name="f55" fmla="?: f43 f2 f18"/>
                <a:gd name="f56" fmla="+- f40 0 f45"/>
                <a:gd name="f57" fmla="+- f44 0 f39"/>
                <a:gd name="f58" fmla="+- f45 0 f40"/>
                <a:gd name="f59" fmla="?: f42 0 f1"/>
                <a:gd name="f60" fmla="?: f42 f1 0"/>
                <a:gd name="f61" fmla="+- 0 0 f46"/>
                <a:gd name="f62" fmla="?: f42 f52 f51"/>
                <a:gd name="f63" fmla="?: f42 f51 f52"/>
                <a:gd name="f64" fmla="?: f43 f50 f49"/>
                <a:gd name="f65" fmla="abs f53"/>
                <a:gd name="f66" fmla="?: f53 0 f1"/>
                <a:gd name="f67" fmla="?: f53 f1 0"/>
                <a:gd name="f68" fmla="?: f53 f54 f55"/>
                <a:gd name="f69" fmla="abs f56"/>
                <a:gd name="f70" fmla="abs f57"/>
                <a:gd name="f71" fmla="?: f56 f18 f2"/>
                <a:gd name="f72" fmla="?: f56 f2 f18"/>
                <a:gd name="f73" fmla="?: f56 f3 f2"/>
                <a:gd name="f74" fmla="?: f56 f2 f3"/>
                <a:gd name="f75" fmla="abs f58"/>
                <a:gd name="f76" fmla="?: f58 f18 f2"/>
                <a:gd name="f77" fmla="?: f58 f2 f18"/>
                <a:gd name="f78" fmla="?: f58 f60 f59"/>
                <a:gd name="f79" fmla="?: f58 f59 f60"/>
                <a:gd name="f80" fmla="*/ f17 f61 1"/>
                <a:gd name="f81" fmla="?: f43 f63 f62"/>
                <a:gd name="f82" fmla="?: f43 f67 f66"/>
                <a:gd name="f83" fmla="?: f43 f66 f67"/>
                <a:gd name="f84" fmla="?: f56 f74 f73"/>
                <a:gd name="f85" fmla="?: f56 f73 f74"/>
                <a:gd name="f86" fmla="?: f57 f72 f71"/>
                <a:gd name="f87" fmla="?: f42 f78 f79"/>
                <a:gd name="f88" fmla="?: f42 f76 f77"/>
                <a:gd name="f89" fmla="*/ f80 3163 1"/>
                <a:gd name="f90" fmla="?: f53 f82 f83"/>
                <a:gd name="f91" fmla="?: f57 f85 f84"/>
                <a:gd name="f92" fmla="*/ f89 1 7636"/>
                <a:gd name="f93" fmla="+- f7 f92 0"/>
                <a:gd name="f94" fmla="+- f30 0 f92"/>
                <a:gd name="f95" fmla="+- f31 0 f92"/>
                <a:gd name="f96" fmla="*/ f93 f29 1"/>
                <a:gd name="f97" fmla="*/ f94 f29 1"/>
                <a:gd name="f98" fmla="*/ f95 f29 1"/>
              </a:gdLst>
              <a:ahLst>
                <a:ahXY gdRefX="f0" minX="f7" maxX="f10">
                  <a:pos x="f36" y="f37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96" t="f96" r="f97" b="f98"/>
              <a:pathLst>
                <a:path>
                  <a:moveTo>
                    <a:pt x="f38" y="f37"/>
                  </a:moveTo>
                  <a:arcTo wR="f47" hR="f48" stAng="f81" swAng="f64"/>
                  <a:lnTo>
                    <a:pt x="f37" y="f44"/>
                  </a:lnTo>
                  <a:arcTo wR="f48" hR="f65" stAng="f90" swAng="f68"/>
                  <a:lnTo>
                    <a:pt x="f45" y="f39"/>
                  </a:lnTo>
                  <a:arcTo wR="f69" hR="f70" stAng="f91" swAng="f86"/>
                  <a:lnTo>
                    <a:pt x="f40" y="f38"/>
                  </a:lnTo>
                  <a:arcTo wR="f75" hR="f47" stAng="f87" swAng="f88"/>
                  <a:close/>
                </a:path>
              </a:pathLst>
            </a:custGeom>
            <a:solidFill>
              <a:srgbClr val="FFC000"/>
            </a:solidFill>
            <a:ln w="12701" cap="flat">
              <a:solidFill>
                <a:srgbClr val="FFC000"/>
              </a:solidFill>
              <a:prstDash val="solid"/>
              <a:miter/>
            </a:ln>
            <a:effectLst>
              <a:outerShdw dir="16200000" algn="tl">
                <a:srgbClr val="000000">
                  <a:alpha val="40000"/>
                </a:srgbClr>
              </a:outerShdw>
            </a:effectLst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sp>
          <p:nvSpPr>
            <p:cNvPr id="53" name="Oval 55">
              <a:extLst>
                <a:ext uri="{FF2B5EF4-FFF2-40B4-BE49-F238E27FC236}">
                  <a16:creationId xmlns:a16="http://schemas.microsoft.com/office/drawing/2014/main" id="{AD455431-AE35-1352-B58B-4DCDABA60290}"/>
                </a:ext>
              </a:extLst>
            </p:cNvPr>
            <p:cNvSpPr/>
            <p:nvPr/>
          </p:nvSpPr>
          <p:spPr>
            <a:xfrm flipH="1">
              <a:off x="10375724" y="2269321"/>
              <a:ext cx="178243" cy="186555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solidFill>
              <a:srgbClr val="A5A5A5"/>
            </a:solidFill>
            <a:ln w="12701" cap="flat">
              <a:solidFill>
                <a:srgbClr val="7C7C7C"/>
              </a:solidFill>
              <a:prstDash val="solid"/>
              <a:miter/>
            </a:ln>
            <a:effectLst>
              <a:outerShdw dir="16200000" algn="tl">
                <a:srgbClr val="000000">
                  <a:alpha val="40000"/>
                </a:srgbClr>
              </a:outerShdw>
            </a:effectLst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sp>
          <p:nvSpPr>
            <p:cNvPr id="54" name="Oval 56">
              <a:extLst>
                <a:ext uri="{FF2B5EF4-FFF2-40B4-BE49-F238E27FC236}">
                  <a16:creationId xmlns:a16="http://schemas.microsoft.com/office/drawing/2014/main" id="{B098CE36-00DA-CB91-9713-2F3ABCAE7D0B}"/>
                </a:ext>
              </a:extLst>
            </p:cNvPr>
            <p:cNvSpPr/>
            <p:nvPr/>
          </p:nvSpPr>
          <p:spPr>
            <a:xfrm flipH="1">
              <a:off x="10093531" y="3135184"/>
              <a:ext cx="178243" cy="186555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solidFill>
              <a:srgbClr val="A5A5A5"/>
            </a:solidFill>
            <a:ln w="12701" cap="flat">
              <a:solidFill>
                <a:srgbClr val="7C7C7C"/>
              </a:solidFill>
              <a:prstDash val="solid"/>
              <a:miter/>
            </a:ln>
            <a:effectLst>
              <a:outerShdw dir="16200000" algn="tl">
                <a:srgbClr val="000000">
                  <a:alpha val="40000"/>
                </a:srgbClr>
              </a:outerShdw>
            </a:effectLst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8CBA76E-A5E7-7F17-44AF-73FE533BA100}"/>
              </a:ext>
            </a:extLst>
          </p:cNvPr>
          <p:cNvSpPr txBox="1"/>
          <p:nvPr/>
        </p:nvSpPr>
        <p:spPr>
          <a:xfrm>
            <a:off x="4875151" y="85267"/>
            <a:ext cx="2441694" cy="707882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4000" b="1" i="0" u="sng" strike="noStrike" kern="1200" cap="none" spc="0" baseline="0" dirty="0">
                <a:solidFill>
                  <a:srgbClr val="000000"/>
                </a:solidFill>
                <a:uFillTx/>
                <a:latin typeface="Consolas" pitchFamily="49"/>
              </a:rPr>
              <a:t>La Pince</a:t>
            </a:r>
          </a:p>
        </p:txBody>
      </p:sp>
      <p:sp>
        <p:nvSpPr>
          <p:cNvPr id="3" name="Right Brace 13">
            <a:extLst>
              <a:ext uri="{FF2B5EF4-FFF2-40B4-BE49-F238E27FC236}">
                <a16:creationId xmlns:a16="http://schemas.microsoft.com/office/drawing/2014/main" id="{A5079BB5-B28D-3089-B1E0-D314968A2E85}"/>
              </a:ext>
            </a:extLst>
          </p:cNvPr>
          <p:cNvSpPr/>
          <p:nvPr/>
        </p:nvSpPr>
        <p:spPr>
          <a:xfrm>
            <a:off x="3212250" y="1810512"/>
            <a:ext cx="167335" cy="1079504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5400000"/>
              <a:gd name="f10" fmla="val 8333"/>
              <a:gd name="f11" fmla="val 50000"/>
              <a:gd name="f12" fmla="+- 0 0 -180"/>
              <a:gd name="f13" fmla="+- 0 0 -270"/>
              <a:gd name="f14" fmla="+- 0 0 -360"/>
              <a:gd name="f15" fmla="abs f4"/>
              <a:gd name="f16" fmla="abs f5"/>
              <a:gd name="f17" fmla="abs f6"/>
              <a:gd name="f18" fmla="+- 2700000 f1 0"/>
              <a:gd name="f19" fmla="*/ f12 f0 1"/>
              <a:gd name="f20" fmla="*/ f13 f0 1"/>
              <a:gd name="f21" fmla="*/ f14 f0 1"/>
              <a:gd name="f22" fmla="?: f15 f4 1"/>
              <a:gd name="f23" fmla="?: f16 f5 1"/>
              <a:gd name="f24" fmla="?: f17 f6 1"/>
              <a:gd name="f25" fmla="+- f18 0 f1"/>
              <a:gd name="f26" fmla="*/ f19 1 f3"/>
              <a:gd name="f27" fmla="*/ f20 1 f3"/>
              <a:gd name="f28" fmla="*/ f21 1 f3"/>
              <a:gd name="f29" fmla="*/ f22 1 21600"/>
              <a:gd name="f30" fmla="*/ f23 1 21600"/>
              <a:gd name="f31" fmla="*/ 21600 f22 1"/>
              <a:gd name="f32" fmla="*/ 21600 f23 1"/>
              <a:gd name="f33" fmla="+- f25 f1 0"/>
              <a:gd name="f34" fmla="+- f26 0 f1"/>
              <a:gd name="f35" fmla="+- f27 0 f1"/>
              <a:gd name="f36" fmla="+- f28 0 f1"/>
              <a:gd name="f37" fmla="min f30 f29"/>
              <a:gd name="f38" fmla="*/ f31 1 f24"/>
              <a:gd name="f39" fmla="*/ f32 1 f24"/>
              <a:gd name="f40" fmla="*/ f33 f8 1"/>
              <a:gd name="f41" fmla="val f38"/>
              <a:gd name="f42" fmla="val f39"/>
              <a:gd name="f43" fmla="*/ f40 1 f0"/>
              <a:gd name="f44" fmla="*/ f7 f37 1"/>
              <a:gd name="f45" fmla="+- f42 0 f7"/>
              <a:gd name="f46" fmla="+- f41 0 f7"/>
              <a:gd name="f47" fmla="+- 0 0 f43"/>
              <a:gd name="f48" fmla="*/ f41 f37 1"/>
              <a:gd name="f49" fmla="*/ f42 f37 1"/>
              <a:gd name="f50" fmla="*/ f46 1 2"/>
              <a:gd name="f51" fmla="min f46 f45"/>
              <a:gd name="f52" fmla="*/ f45 f11 1"/>
              <a:gd name="f53" fmla="+- 0 0 f47"/>
              <a:gd name="f54" fmla="+- f7 f50 0"/>
              <a:gd name="f55" fmla="*/ f51 f10 1"/>
              <a:gd name="f56" fmla="*/ f52 1 100000"/>
              <a:gd name="f57" fmla="*/ f53 f0 1"/>
              <a:gd name="f58" fmla="*/ f50 f37 1"/>
              <a:gd name="f59" fmla="*/ f55 1 100000"/>
              <a:gd name="f60" fmla="*/ f57 1 f8"/>
              <a:gd name="f61" fmla="*/ f54 f37 1"/>
              <a:gd name="f62" fmla="*/ f56 f37 1"/>
              <a:gd name="f63" fmla="+- f60 0 f1"/>
              <a:gd name="f64" fmla="+- f56 0 f59"/>
              <a:gd name="f65" fmla="+- f42 0 f59"/>
              <a:gd name="f66" fmla="*/ f59 f37 1"/>
              <a:gd name="f67" fmla="cos 1 f63"/>
              <a:gd name="f68" fmla="sin 1 f63"/>
              <a:gd name="f69" fmla="*/ f64 f37 1"/>
              <a:gd name="f70" fmla="*/ f65 f37 1"/>
              <a:gd name="f71" fmla="+- 0 0 f67"/>
              <a:gd name="f72" fmla="+- 0 0 f68"/>
              <a:gd name="f73" fmla="+- 0 0 f71"/>
              <a:gd name="f74" fmla="+- 0 0 f72"/>
              <a:gd name="f75" fmla="val f73"/>
              <a:gd name="f76" fmla="val f74"/>
              <a:gd name="f77" fmla="*/ f75 f50 1"/>
              <a:gd name="f78" fmla="*/ f76 f59 1"/>
              <a:gd name="f79" fmla="+- f7 f77 0"/>
              <a:gd name="f80" fmla="+- f59 0 f78"/>
              <a:gd name="f81" fmla="+- f42 f78 0"/>
              <a:gd name="f82" fmla="+- f81 0 f59"/>
              <a:gd name="f83" fmla="*/ f80 f37 1"/>
              <a:gd name="f84" fmla="*/ f79 f37 1"/>
              <a:gd name="f85" fmla="*/ f82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4">
                <a:pos x="f44" y="f44"/>
              </a:cxn>
              <a:cxn ang="f35">
                <a:pos x="f48" y="f62"/>
              </a:cxn>
              <a:cxn ang="f36">
                <a:pos x="f44" y="f49"/>
              </a:cxn>
            </a:cxnLst>
            <a:rect l="f44" t="f83" r="f84" b="f85"/>
            <a:pathLst>
              <a:path stroke="0">
                <a:moveTo>
                  <a:pt x="f44" y="f44"/>
                </a:moveTo>
                <a:arcTo wR="f58" hR="f66" stAng="f2" swAng="f1"/>
                <a:lnTo>
                  <a:pt x="f61" y="f69"/>
                </a:lnTo>
                <a:arcTo wR="f58" hR="f66" stAng="f0" swAng="f9"/>
                <a:arcTo wR="f58" hR="f66" stAng="f2" swAng="f9"/>
                <a:lnTo>
                  <a:pt x="f61" y="f70"/>
                </a:lnTo>
                <a:arcTo wR="f58" hR="f66" stAng="f7" swAng="f1"/>
                <a:close/>
              </a:path>
              <a:path fill="none">
                <a:moveTo>
                  <a:pt x="f44" y="f44"/>
                </a:moveTo>
                <a:arcTo wR="f58" hR="f66" stAng="f2" swAng="f1"/>
                <a:lnTo>
                  <a:pt x="f61" y="f69"/>
                </a:lnTo>
                <a:arcTo wR="f58" hR="f66" stAng="f0" swAng="f9"/>
                <a:arcTo wR="f58" hR="f66" stAng="f2" swAng="f9"/>
                <a:lnTo>
                  <a:pt x="f61" y="f70"/>
                </a:lnTo>
                <a:arcTo wR="f58" hR="f66" stAng="f7" swAng="f1"/>
              </a:path>
            </a:pathLst>
          </a:custGeom>
          <a:noFill/>
          <a:ln w="28575" cap="flat">
            <a:solidFill>
              <a:srgbClr val="A8B4B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pic>
        <p:nvPicPr>
          <p:cNvPr id="4" name="Picture 10" descr="Text&#10;&#10;Description automatically generated">
            <a:extLst>
              <a:ext uri="{FF2B5EF4-FFF2-40B4-BE49-F238E27FC236}">
                <a16:creationId xmlns:a16="http://schemas.microsoft.com/office/drawing/2014/main" id="{F1927225-E3FF-20B7-4F6D-3FDEEA3596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3458" y="1079952"/>
            <a:ext cx="6651427" cy="4698095"/>
          </a:xfrm>
          <a:prstGeom prst="rect">
            <a:avLst/>
          </a:prstGeom>
          <a:noFill/>
          <a:ln cap="flat">
            <a:noFill/>
          </a:ln>
          <a:effectLst>
            <a:softEdge rad="254000"/>
          </a:effectLst>
        </p:spPr>
      </p:pic>
      <p:sp>
        <p:nvSpPr>
          <p:cNvPr id="5" name="TextBox 14">
            <a:extLst>
              <a:ext uri="{FF2B5EF4-FFF2-40B4-BE49-F238E27FC236}">
                <a16:creationId xmlns:a16="http://schemas.microsoft.com/office/drawing/2014/main" id="{C70A5383-37A3-7534-2351-DCB45172AD27}"/>
              </a:ext>
            </a:extLst>
          </p:cNvPr>
          <p:cNvSpPr txBox="1"/>
          <p:nvPr/>
        </p:nvSpPr>
        <p:spPr>
          <a:xfrm>
            <a:off x="368192" y="793159"/>
            <a:ext cx="3852339" cy="707882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4000" b="1" i="0" u="none" strike="noStrike" kern="1200" cap="none" spc="0" baseline="0">
                <a:solidFill>
                  <a:srgbClr val="000000"/>
                </a:solidFill>
                <a:uFillTx/>
                <a:latin typeface="Consolas" pitchFamily="49"/>
              </a:rPr>
              <a:t>La Commande :</a:t>
            </a:r>
          </a:p>
        </p:txBody>
      </p:sp>
      <p:cxnSp>
        <p:nvCxnSpPr>
          <p:cNvPr id="30" name="Straight Arrow Connector 62">
            <a:extLst>
              <a:ext uri="{FF2B5EF4-FFF2-40B4-BE49-F238E27FC236}">
                <a16:creationId xmlns:a16="http://schemas.microsoft.com/office/drawing/2014/main" id="{9F142094-BE3A-3031-3022-33C9C6EC66E2}"/>
              </a:ext>
            </a:extLst>
          </p:cNvPr>
          <p:cNvCxnSpPr/>
          <p:nvPr/>
        </p:nvCxnSpPr>
        <p:spPr>
          <a:xfrm>
            <a:off x="5807839" y="4308314"/>
            <a:ext cx="978408" cy="0"/>
          </a:xfrm>
          <a:prstGeom prst="straightConnector1">
            <a:avLst/>
          </a:prstGeom>
          <a:noFill/>
          <a:ln w="76196" cap="flat">
            <a:solidFill>
              <a:srgbClr val="000000"/>
            </a:solidFill>
            <a:prstDash val="solid"/>
            <a:miter/>
            <a:headEnd type="oval" w="med" len="med"/>
            <a:tailEnd type="triangle" w="med" len="med"/>
          </a:ln>
          <a:effectLst>
            <a:outerShdw dir="16200000" algn="tl">
              <a:srgbClr val="000000">
                <a:alpha val="40000"/>
              </a:srgbClr>
            </a:outerShdw>
          </a:effectLst>
        </p:spPr>
      </p:cxnSp>
      <p:sp>
        <p:nvSpPr>
          <p:cNvPr id="31" name="Rectangle: Rounded Corners 16">
            <a:extLst>
              <a:ext uri="{FF2B5EF4-FFF2-40B4-BE49-F238E27FC236}">
                <a16:creationId xmlns:a16="http://schemas.microsoft.com/office/drawing/2014/main" id="{A583DD60-993D-BC52-CACA-202059643855}"/>
              </a:ext>
            </a:extLst>
          </p:cNvPr>
          <p:cNvSpPr/>
          <p:nvPr/>
        </p:nvSpPr>
        <p:spPr>
          <a:xfrm>
            <a:off x="8172450" y="1704971"/>
            <a:ext cx="1971674" cy="952503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C000"/>
          </a:solidFill>
          <a:ln w="12701" cap="flat">
            <a:solidFill>
              <a:srgbClr val="FFC000"/>
            </a:solidFill>
            <a:prstDash val="solid"/>
            <a:miter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32" name="Rectangle: Rounded Corners 39">
            <a:extLst>
              <a:ext uri="{FF2B5EF4-FFF2-40B4-BE49-F238E27FC236}">
                <a16:creationId xmlns:a16="http://schemas.microsoft.com/office/drawing/2014/main" id="{257FF975-C787-2F8C-5A42-107DD2C64D1B}"/>
              </a:ext>
            </a:extLst>
          </p:cNvPr>
          <p:cNvSpPr/>
          <p:nvPr/>
        </p:nvSpPr>
        <p:spPr>
          <a:xfrm rot="4832406">
            <a:off x="8080278" y="1676022"/>
            <a:ext cx="263411" cy="1156048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C000"/>
          </a:solidFill>
          <a:ln w="12701" cap="flat">
            <a:solidFill>
              <a:srgbClr val="FFC000"/>
            </a:solidFill>
            <a:prstDash val="solid"/>
            <a:miter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33" name="Google Shape;284;p19">
            <a:extLst>
              <a:ext uri="{FF2B5EF4-FFF2-40B4-BE49-F238E27FC236}">
                <a16:creationId xmlns:a16="http://schemas.microsoft.com/office/drawing/2014/main" id="{26D81940-140B-BE70-6E89-E390A41CEDEB}"/>
              </a:ext>
            </a:extLst>
          </p:cNvPr>
          <p:cNvSpPr/>
          <p:nvPr/>
        </p:nvSpPr>
        <p:spPr>
          <a:xfrm>
            <a:off x="8241094" y="1769647"/>
            <a:ext cx="834069" cy="823152"/>
          </a:xfrm>
          <a:custGeom>
            <a:avLst/>
            <a:gdLst>
              <a:gd name="f0" fmla="val w"/>
              <a:gd name="f1" fmla="val h"/>
              <a:gd name="f2" fmla="val 0"/>
              <a:gd name="f3" fmla="val 42247"/>
              <a:gd name="f4" fmla="val 42279"/>
              <a:gd name="f5" fmla="val 18811"/>
              <a:gd name="f6" fmla="val 18273"/>
              <a:gd name="f7" fmla="val 17830"/>
              <a:gd name="f8" fmla="val 412"/>
              <a:gd name="f9" fmla="val 17798"/>
              <a:gd name="f10" fmla="val 950"/>
              <a:gd name="f11" fmla="val 17608"/>
              <a:gd name="f12" fmla="val 3579"/>
              <a:gd name="f13" fmla="val 17545"/>
              <a:gd name="f14" fmla="val 3991"/>
              <a:gd name="f15" fmla="val 17260"/>
              <a:gd name="f16" fmla="val 4371"/>
              <a:gd name="f17" fmla="val 16816"/>
              <a:gd name="f18" fmla="val 4497"/>
              <a:gd name="f19" fmla="val 15264"/>
              <a:gd name="f20" fmla="val 4877"/>
              <a:gd name="f21" fmla="val 13776"/>
              <a:gd name="f22" fmla="val 5511"/>
              <a:gd name="f23" fmla="val 12383"/>
              <a:gd name="f24" fmla="val 6334"/>
              <a:gd name="f25" fmla="val 12216"/>
              <a:gd name="f26" fmla="val 6431"/>
              <a:gd name="f27" fmla="val 12032"/>
              <a:gd name="f28" fmla="val 6480"/>
              <a:gd name="f29" fmla="val 11848"/>
              <a:gd name="f30" fmla="val 11611"/>
              <a:gd name="f31" fmla="val 11375"/>
              <a:gd name="f32" fmla="val 6399"/>
              <a:gd name="f33" fmla="val 11179"/>
              <a:gd name="f34" fmla="val 6239"/>
              <a:gd name="f35" fmla="val 9216"/>
              <a:gd name="f36" fmla="val 4529"/>
              <a:gd name="f37" fmla="val 9030"/>
              <a:gd name="f38" fmla="val 4359"/>
              <a:gd name="f39" fmla="val 8783"/>
              <a:gd name="f40" fmla="val 4271"/>
              <a:gd name="f41" fmla="val 8536"/>
              <a:gd name="f42" fmla="val 8277"/>
              <a:gd name="f43" fmla="val 8016"/>
              <a:gd name="f44" fmla="val 4366"/>
              <a:gd name="f45" fmla="val 7822"/>
              <a:gd name="f46" fmla="val 4561"/>
              <a:gd name="f47" fmla="val 6777"/>
              <a:gd name="f48" fmla="val 5606"/>
              <a:gd name="f49" fmla="val 5732"/>
              <a:gd name="f50" fmla="val 6619"/>
              <a:gd name="f51" fmla="val 4655"/>
              <a:gd name="f52" fmla="val 7664"/>
              <a:gd name="f53" fmla="val 4275"/>
              <a:gd name="f54" fmla="val 8044"/>
              <a:gd name="f55" fmla="val 4244"/>
              <a:gd name="f56" fmla="val 8678"/>
              <a:gd name="f57" fmla="val 4592"/>
              <a:gd name="f58" fmla="val 9058"/>
              <a:gd name="f59" fmla="val 6302"/>
              <a:gd name="f60" fmla="val 11084"/>
              <a:gd name="f61" fmla="val 6587"/>
              <a:gd name="f62" fmla="val 11433"/>
              <a:gd name="f63" fmla="val 11908"/>
              <a:gd name="f64" fmla="val 6397"/>
              <a:gd name="f65" fmla="val 12288"/>
              <a:gd name="f66" fmla="val 5510"/>
              <a:gd name="f67" fmla="val 13745"/>
              <a:gd name="f68" fmla="val 4845"/>
              <a:gd name="f69" fmla="val 15360"/>
              <a:gd name="f70" fmla="val 4434"/>
              <a:gd name="f71" fmla="val 17038"/>
              <a:gd name="f72" fmla="val 4339"/>
              <a:gd name="f73" fmla="val 17450"/>
              <a:gd name="f74" fmla="val 3990"/>
              <a:gd name="f75" fmla="val 3547"/>
              <a:gd name="f76" fmla="val 18020"/>
              <a:gd name="f77" fmla="val 18052"/>
              <a:gd name="f78" fmla="val 18495"/>
              <a:gd name="f79" fmla="val 19033"/>
              <a:gd name="f80" fmla="val 23467"/>
              <a:gd name="f81" fmla="val 24005"/>
              <a:gd name="f82" fmla="val 24449"/>
              <a:gd name="f83" fmla="val 24480"/>
              <a:gd name="f84" fmla="val 24702"/>
              <a:gd name="f85" fmla="val 4022"/>
              <a:gd name="f86" fmla="val 24734"/>
              <a:gd name="f87" fmla="val 4370"/>
              <a:gd name="f88" fmla="val 25019"/>
              <a:gd name="f89" fmla="val 25462"/>
              <a:gd name="f90" fmla="val 4909"/>
              <a:gd name="f91" fmla="val 27109"/>
              <a:gd name="f92" fmla="val 5574"/>
              <a:gd name="f93" fmla="val 28661"/>
              <a:gd name="f94" fmla="val 6460"/>
              <a:gd name="f95" fmla="val 30117"/>
              <a:gd name="f96" fmla="val 6682"/>
              <a:gd name="f97" fmla="val 30497"/>
              <a:gd name="f98" fmla="val 6651"/>
              <a:gd name="f99" fmla="val 30972"/>
              <a:gd name="f100" fmla="val 6365"/>
              <a:gd name="f101" fmla="val 31321"/>
              <a:gd name="f102" fmla="val 4719"/>
              <a:gd name="f103" fmla="val 33284"/>
              <a:gd name="f104" fmla="val 33696"/>
              <a:gd name="f105" fmla="val 4402"/>
              <a:gd name="f106" fmla="val 34298"/>
              <a:gd name="f107" fmla="val 4782"/>
              <a:gd name="f108" fmla="val 34678"/>
              <a:gd name="f109" fmla="val 5859"/>
              <a:gd name="f110" fmla="val 35723"/>
              <a:gd name="f111" fmla="val 6872"/>
              <a:gd name="f112" fmla="val 36768"/>
              <a:gd name="f113" fmla="val 7981"/>
              <a:gd name="f114" fmla="val 37813"/>
              <a:gd name="f115" fmla="val 8179"/>
              <a:gd name="f116" fmla="val 38011"/>
              <a:gd name="f117" fmla="val 8437"/>
              <a:gd name="f118" fmla="val 38114"/>
              <a:gd name="f119" fmla="val 8697"/>
              <a:gd name="f120" fmla="val 8936"/>
              <a:gd name="f121" fmla="val 9177"/>
              <a:gd name="f122" fmla="val 38027"/>
              <a:gd name="f123" fmla="val 9374"/>
              <a:gd name="f124" fmla="val 37845"/>
              <a:gd name="f125" fmla="val 11338"/>
              <a:gd name="f126" fmla="val 36134"/>
              <a:gd name="f127" fmla="val 11537"/>
              <a:gd name="f128" fmla="val 35953"/>
              <a:gd name="f129" fmla="val 11779"/>
              <a:gd name="f130" fmla="val 35865"/>
              <a:gd name="f131" fmla="val 12020"/>
              <a:gd name="f132" fmla="val 12200"/>
              <a:gd name="f133" fmla="val 12379"/>
              <a:gd name="f134" fmla="val 35913"/>
              <a:gd name="f135" fmla="val 12541"/>
              <a:gd name="f136" fmla="val 36008"/>
              <a:gd name="f137" fmla="val 14029"/>
              <a:gd name="f138" fmla="val 36863"/>
              <a:gd name="f139" fmla="val 15645"/>
              <a:gd name="f140" fmla="val 37496"/>
              <a:gd name="f141" fmla="val 17323"/>
              <a:gd name="f142" fmla="val 37876"/>
              <a:gd name="f143" fmla="val 17766"/>
              <a:gd name="f144" fmla="val 37971"/>
              <a:gd name="f145" fmla="val 18083"/>
              <a:gd name="f146" fmla="val 38351"/>
              <a:gd name="f147" fmla="val 18115"/>
              <a:gd name="f148" fmla="val 38795"/>
              <a:gd name="f149" fmla="val 18368"/>
              <a:gd name="f150" fmla="val 41392"/>
              <a:gd name="f151" fmla="val 18431"/>
              <a:gd name="f152" fmla="val 41898"/>
              <a:gd name="f153" fmla="val 18875"/>
              <a:gd name="f154" fmla="val 42278"/>
              <a:gd name="f155" fmla="val 19413"/>
              <a:gd name="f156" fmla="val 20902"/>
              <a:gd name="f157" fmla="val 22358"/>
              <a:gd name="f158" fmla="val 42215"/>
              <a:gd name="f159" fmla="val 23847"/>
              <a:gd name="f160" fmla="val 42183"/>
              <a:gd name="f161" fmla="val 24385"/>
              <a:gd name="f162" fmla="val 24797"/>
              <a:gd name="f163" fmla="val 41772"/>
              <a:gd name="f164" fmla="val 24829"/>
              <a:gd name="f165" fmla="val 41233"/>
              <a:gd name="f166" fmla="val 24987"/>
              <a:gd name="f167" fmla="val 38605"/>
              <a:gd name="f168" fmla="val 38161"/>
              <a:gd name="f169" fmla="val 25304"/>
              <a:gd name="f170" fmla="val 37781"/>
              <a:gd name="f171" fmla="val 25747"/>
              <a:gd name="f172" fmla="val 37655"/>
              <a:gd name="f173" fmla="val 27235"/>
              <a:gd name="f174" fmla="val 37243"/>
              <a:gd name="f175" fmla="val 28692"/>
              <a:gd name="f176" fmla="val 36610"/>
              <a:gd name="f177" fmla="val 30022"/>
              <a:gd name="f178" fmla="val 35818"/>
              <a:gd name="f179" fmla="val 30189"/>
              <a:gd name="f180" fmla="val 35721"/>
              <a:gd name="f181" fmla="val 30373"/>
              <a:gd name="f182" fmla="val 35672"/>
              <a:gd name="f183" fmla="val 30557"/>
              <a:gd name="f184" fmla="val 30794"/>
              <a:gd name="f185" fmla="val 31030"/>
              <a:gd name="f186" fmla="val 35752"/>
              <a:gd name="f187" fmla="val 31226"/>
              <a:gd name="f188" fmla="val 33189"/>
              <a:gd name="f189" fmla="val 37591"/>
              <a:gd name="f190" fmla="val 33386"/>
              <a:gd name="f191" fmla="val 37742"/>
              <a:gd name="f192" fmla="val 33625"/>
              <a:gd name="f193" fmla="val 37821"/>
              <a:gd name="f194" fmla="val 33864"/>
              <a:gd name="f195" fmla="val 34125"/>
              <a:gd name="f196" fmla="val 34384"/>
              <a:gd name="f197" fmla="val 37727"/>
              <a:gd name="f198" fmla="val 34583"/>
              <a:gd name="f199" fmla="val 37528"/>
              <a:gd name="f200" fmla="val 35659"/>
              <a:gd name="f201" fmla="val 36451"/>
              <a:gd name="f202" fmla="val 36704"/>
              <a:gd name="f203" fmla="val 35438"/>
              <a:gd name="f204" fmla="val 37750"/>
              <a:gd name="f205" fmla="val 34393"/>
              <a:gd name="f206" fmla="val 38130"/>
              <a:gd name="f207" fmla="val 34013"/>
              <a:gd name="f208" fmla="val 33379"/>
              <a:gd name="f209" fmla="val 32999"/>
              <a:gd name="f210" fmla="val 36071"/>
              <a:gd name="f211" fmla="val 31004"/>
              <a:gd name="f212" fmla="val 35786"/>
              <a:gd name="f213" fmla="val 30687"/>
              <a:gd name="f214" fmla="val 30181"/>
              <a:gd name="f215" fmla="val 35944"/>
              <a:gd name="f216" fmla="val 29832"/>
              <a:gd name="f217" fmla="val 36799"/>
              <a:gd name="f218" fmla="val 28407"/>
              <a:gd name="f219" fmla="val 37401"/>
              <a:gd name="f220" fmla="val 26855"/>
              <a:gd name="f221" fmla="val 25272"/>
              <a:gd name="f222" fmla="val 37908"/>
              <a:gd name="f223" fmla="val 38256"/>
              <a:gd name="f224" fmla="val 24512"/>
              <a:gd name="f225" fmla="val 38731"/>
              <a:gd name="f226" fmla="val 41296"/>
              <a:gd name="f227" fmla="val 24259"/>
              <a:gd name="f228" fmla="val 41835"/>
              <a:gd name="f229" fmla="val 24227"/>
              <a:gd name="f230" fmla="val 23784"/>
              <a:gd name="f231" fmla="val 23245"/>
              <a:gd name="f232" fmla="val 18812"/>
              <a:gd name="f233" fmla="val 38668"/>
              <a:gd name="f234" fmla="val 17577"/>
              <a:gd name="f235" fmla="val 38225"/>
              <a:gd name="f236" fmla="val 16848"/>
              <a:gd name="f237" fmla="val 37338"/>
              <a:gd name="f238" fmla="val 15296"/>
              <a:gd name="f239" fmla="val 36736"/>
              <a:gd name="f240" fmla="val 13808"/>
              <a:gd name="f241" fmla="val 12446"/>
              <a:gd name="f242" fmla="val 35691"/>
              <a:gd name="f243" fmla="val 12066"/>
              <a:gd name="f244" fmla="val 35754"/>
              <a:gd name="f245" fmla="val 11559"/>
              <a:gd name="f246" fmla="val 36039"/>
              <a:gd name="f247" fmla="val 11243"/>
              <a:gd name="f248" fmla="val 9279"/>
              <a:gd name="f249" fmla="val 38098"/>
              <a:gd name="f250" fmla="val 8899"/>
              <a:gd name="f251" fmla="val 38066"/>
              <a:gd name="f252" fmla="val 8266"/>
              <a:gd name="f253" fmla="val 37718"/>
              <a:gd name="f254" fmla="val 7886"/>
              <a:gd name="f255" fmla="val 36673"/>
              <a:gd name="f256" fmla="val 6841"/>
              <a:gd name="f257" fmla="val 35628"/>
              <a:gd name="f258" fmla="val 5764"/>
              <a:gd name="f259" fmla="val 34377"/>
              <a:gd name="f260" fmla="val 4496"/>
              <a:gd name="f261" fmla="val 34106"/>
              <a:gd name="f262" fmla="val 4384"/>
              <a:gd name="f263" fmla="val 33835"/>
              <a:gd name="f264" fmla="val 33606"/>
              <a:gd name="f265" fmla="val 33378"/>
              <a:gd name="f266" fmla="val 4464"/>
              <a:gd name="f267" fmla="val 4624"/>
              <a:gd name="f268" fmla="val 31162"/>
              <a:gd name="f269" fmla="val 30984"/>
              <a:gd name="f270" fmla="val 6494"/>
              <a:gd name="f271" fmla="val 30756"/>
              <a:gd name="f272" fmla="val 6575"/>
              <a:gd name="f273" fmla="val 30523"/>
              <a:gd name="f274" fmla="val 30341"/>
              <a:gd name="f275" fmla="val 30157"/>
              <a:gd name="f276" fmla="val 6526"/>
              <a:gd name="f277" fmla="val 29991"/>
              <a:gd name="f278" fmla="val 6429"/>
              <a:gd name="f279" fmla="val 28502"/>
              <a:gd name="f280" fmla="val 26919"/>
              <a:gd name="f281" fmla="val 4846"/>
              <a:gd name="f282" fmla="val 25240"/>
              <a:gd name="f283" fmla="val 3959"/>
              <a:gd name="f284" fmla="val 3516"/>
              <a:gd name="f285" fmla="val 24195"/>
              <a:gd name="f286" fmla="val 23752"/>
              <a:gd name="f287" fmla="val 23213"/>
              <a:gd name="f288" fmla="*/ f0 1 42247"/>
              <a:gd name="f289" fmla="*/ f1 1 42279"/>
              <a:gd name="f290" fmla="val f2"/>
              <a:gd name="f291" fmla="val f3"/>
              <a:gd name="f292" fmla="val f4"/>
              <a:gd name="f293" fmla="+- f292 0 f290"/>
              <a:gd name="f294" fmla="+- f291 0 f290"/>
              <a:gd name="f295" fmla="*/ f294 1 42247"/>
              <a:gd name="f296" fmla="*/ f293 1 42279"/>
              <a:gd name="f297" fmla="*/ f290 1 f295"/>
              <a:gd name="f298" fmla="*/ f291 1 f295"/>
              <a:gd name="f299" fmla="*/ f290 1 f296"/>
              <a:gd name="f300" fmla="*/ f292 1 f296"/>
              <a:gd name="f301" fmla="*/ f297 f288 1"/>
              <a:gd name="f302" fmla="*/ f298 f288 1"/>
              <a:gd name="f303" fmla="*/ f300 f289 1"/>
              <a:gd name="f304" fmla="*/ f299 f289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01" t="f304" r="f302" b="f303"/>
            <a:pathLst>
              <a:path w="42247" h="42279">
                <a:moveTo>
                  <a:pt x="f5" y="f2"/>
                </a:moveTo>
                <a:cubicBezTo>
                  <a:pt x="f6" y="f2"/>
                  <a:pt x="f7" y="f8"/>
                  <a:pt x="f9" y="f10"/>
                </a:cubicBezTo>
                <a:lnTo>
                  <a:pt x="f11" y="f12"/>
                </a:lnTo>
                <a:cubicBezTo>
                  <a:pt x="f13" y="f14"/>
                  <a:pt x="f15" y="f16"/>
                  <a:pt x="f17" y="f18"/>
                </a:cubicBezTo>
                <a:cubicBezTo>
                  <a:pt x="f19" y="f20"/>
                  <a:pt x="f21" y="f22"/>
                  <a:pt x="f23" y="f24"/>
                </a:cubicBezTo>
                <a:cubicBezTo>
                  <a:pt x="f25" y="f26"/>
                  <a:pt x="f27" y="f28"/>
                  <a:pt x="f29" y="f28"/>
                </a:cubicBezTo>
                <a:cubicBezTo>
                  <a:pt x="f30" y="f28"/>
                  <a:pt x="f31" y="f32"/>
                  <a:pt x="f33" y="f34"/>
                </a:cubicBezTo>
                <a:lnTo>
                  <a:pt x="f35" y="f36"/>
                </a:lnTo>
                <a:cubicBezTo>
                  <a:pt x="f37" y="f38"/>
                  <a:pt x="f39" y="f40"/>
                  <a:pt x="f41" y="f40"/>
                </a:cubicBezTo>
                <a:cubicBezTo>
                  <a:pt x="f42" y="f40"/>
                  <a:pt x="f43" y="f44"/>
                  <a:pt x="f45" y="f46"/>
                </a:cubicBezTo>
                <a:lnTo>
                  <a:pt x="f47" y="f48"/>
                </a:lnTo>
                <a:lnTo>
                  <a:pt x="f49" y="f50"/>
                </a:lnTo>
                <a:lnTo>
                  <a:pt x="f51" y="f52"/>
                </a:lnTo>
                <a:cubicBezTo>
                  <a:pt x="f53" y="f54"/>
                  <a:pt x="f55" y="f56"/>
                  <a:pt x="f57" y="f58"/>
                </a:cubicBezTo>
                <a:lnTo>
                  <a:pt x="f59" y="f60"/>
                </a:lnTo>
                <a:cubicBezTo>
                  <a:pt x="f61" y="f62"/>
                  <a:pt x="f50" y="f63"/>
                  <a:pt x="f64" y="f65"/>
                </a:cubicBezTo>
                <a:cubicBezTo>
                  <a:pt x="f66" y="f67"/>
                  <a:pt x="f68" y="f69"/>
                  <a:pt x="f70" y="f71"/>
                </a:cubicBezTo>
                <a:cubicBezTo>
                  <a:pt x="f72" y="f73"/>
                  <a:pt x="f74" y="f9"/>
                  <a:pt x="f75" y="f7"/>
                </a:cubicBezTo>
                <a:lnTo>
                  <a:pt x="f10" y="f76"/>
                </a:lnTo>
                <a:cubicBezTo>
                  <a:pt x="f8" y="f77"/>
                  <a:pt x="f2" y="f78"/>
                  <a:pt x="f2" y="f79"/>
                </a:cubicBezTo>
                <a:lnTo>
                  <a:pt x="f2" y="f80"/>
                </a:lnTo>
                <a:cubicBezTo>
                  <a:pt x="f2" y="f81"/>
                  <a:pt x="f8" y="f82"/>
                  <a:pt x="f10" y="f83"/>
                </a:cubicBezTo>
                <a:lnTo>
                  <a:pt x="f12" y="f84"/>
                </a:lnTo>
                <a:cubicBezTo>
                  <a:pt x="f85" y="f86"/>
                  <a:pt x="f87" y="f88"/>
                  <a:pt x="f18" y="f89"/>
                </a:cubicBezTo>
                <a:cubicBezTo>
                  <a:pt x="f90" y="f91"/>
                  <a:pt x="f92" y="f93"/>
                  <a:pt x="f94" y="f95"/>
                </a:cubicBezTo>
                <a:cubicBezTo>
                  <a:pt x="f96" y="f97"/>
                  <a:pt x="f98" y="f99"/>
                  <a:pt x="f100" y="f101"/>
                </a:cubicBezTo>
                <a:lnTo>
                  <a:pt x="f102" y="f103"/>
                </a:lnTo>
                <a:cubicBezTo>
                  <a:pt x="f87" y="f104"/>
                  <a:pt x="f105" y="f106"/>
                  <a:pt x="f107" y="f108"/>
                </a:cubicBezTo>
                <a:lnTo>
                  <a:pt x="f109" y="f110"/>
                </a:lnTo>
                <a:lnTo>
                  <a:pt x="f111" y="f112"/>
                </a:lnTo>
                <a:lnTo>
                  <a:pt x="f113" y="f114"/>
                </a:lnTo>
                <a:cubicBezTo>
                  <a:pt x="f115" y="f116"/>
                  <a:pt x="f117" y="f118"/>
                  <a:pt x="f119" y="f118"/>
                </a:cubicBezTo>
                <a:cubicBezTo>
                  <a:pt x="f120" y="f118"/>
                  <a:pt x="f121" y="f122"/>
                  <a:pt x="f123" y="f124"/>
                </a:cubicBezTo>
                <a:lnTo>
                  <a:pt x="f125" y="f126"/>
                </a:lnTo>
                <a:cubicBezTo>
                  <a:pt x="f127" y="f128"/>
                  <a:pt x="f129" y="f130"/>
                  <a:pt x="f131" y="f130"/>
                </a:cubicBezTo>
                <a:cubicBezTo>
                  <a:pt x="f132" y="f130"/>
                  <a:pt x="f133" y="f134"/>
                  <a:pt x="f135" y="f136"/>
                </a:cubicBezTo>
                <a:cubicBezTo>
                  <a:pt x="f137" y="f138"/>
                  <a:pt x="f139" y="f140"/>
                  <a:pt x="f141" y="f142"/>
                </a:cubicBezTo>
                <a:cubicBezTo>
                  <a:pt x="f143" y="f144"/>
                  <a:pt x="f145" y="f146"/>
                  <a:pt x="f147" y="f148"/>
                </a:cubicBezTo>
                <a:lnTo>
                  <a:pt x="f149" y="f150"/>
                </a:lnTo>
                <a:cubicBezTo>
                  <a:pt x="f151" y="f152"/>
                  <a:pt x="f153" y="f154"/>
                  <a:pt x="f155" y="f154"/>
                </a:cubicBezTo>
                <a:lnTo>
                  <a:pt x="f156" y="f3"/>
                </a:lnTo>
                <a:lnTo>
                  <a:pt x="f157" y="f158"/>
                </a:lnTo>
                <a:lnTo>
                  <a:pt x="f159" y="f160"/>
                </a:lnTo>
                <a:cubicBezTo>
                  <a:pt x="f161" y="f160"/>
                  <a:pt x="f162" y="f163"/>
                  <a:pt x="f164" y="f165"/>
                </a:cubicBezTo>
                <a:lnTo>
                  <a:pt x="f166" y="f167"/>
                </a:lnTo>
                <a:cubicBezTo>
                  <a:pt x="f88" y="f168"/>
                  <a:pt x="f169" y="f170"/>
                  <a:pt x="f171" y="f172"/>
                </a:cubicBezTo>
                <a:cubicBezTo>
                  <a:pt x="f173" y="f174"/>
                  <a:pt x="f175" y="f176"/>
                  <a:pt x="f177" y="f178"/>
                </a:cubicBezTo>
                <a:cubicBezTo>
                  <a:pt x="f179" y="f180"/>
                  <a:pt x="f181" y="f182"/>
                  <a:pt x="f183" y="f182"/>
                </a:cubicBezTo>
                <a:cubicBezTo>
                  <a:pt x="f184" y="f182"/>
                  <a:pt x="f185" y="f186"/>
                  <a:pt x="f187" y="f134"/>
                </a:cubicBezTo>
                <a:lnTo>
                  <a:pt x="f188" y="f189"/>
                </a:lnTo>
                <a:cubicBezTo>
                  <a:pt x="f190" y="f191"/>
                  <a:pt x="f192" y="f193"/>
                  <a:pt x="f194" y="f193"/>
                </a:cubicBezTo>
                <a:cubicBezTo>
                  <a:pt x="f195" y="f193"/>
                  <a:pt x="f196" y="f197"/>
                  <a:pt x="f198" y="f199"/>
                </a:cubicBezTo>
                <a:lnTo>
                  <a:pt x="f200" y="f201"/>
                </a:lnTo>
                <a:lnTo>
                  <a:pt x="f202" y="f203"/>
                </a:lnTo>
                <a:lnTo>
                  <a:pt x="f204" y="f205"/>
                </a:lnTo>
                <a:cubicBezTo>
                  <a:pt x="f206" y="f207"/>
                  <a:pt x="f206" y="f208"/>
                  <a:pt x="f170" y="f209"/>
                </a:cubicBezTo>
                <a:lnTo>
                  <a:pt x="f210" y="f211"/>
                </a:lnTo>
                <a:cubicBezTo>
                  <a:pt x="f212" y="f213"/>
                  <a:pt x="f110" y="f214"/>
                  <a:pt x="f215" y="f216"/>
                </a:cubicBezTo>
                <a:cubicBezTo>
                  <a:pt x="f217" y="f218"/>
                  <a:pt x="f219" y="f220"/>
                  <a:pt x="f114" y="f221"/>
                </a:cubicBezTo>
                <a:cubicBezTo>
                  <a:pt x="f222" y="f164"/>
                  <a:pt x="f223" y="f224"/>
                  <a:pt x="f225" y="f83"/>
                </a:cubicBezTo>
                <a:lnTo>
                  <a:pt x="f226" y="f227"/>
                </a:lnTo>
                <a:cubicBezTo>
                  <a:pt x="f228" y="f229"/>
                  <a:pt x="f3" y="f230"/>
                  <a:pt x="f3" y="f231"/>
                </a:cubicBezTo>
                <a:lnTo>
                  <a:pt x="f3" y="f232"/>
                </a:lnTo>
                <a:cubicBezTo>
                  <a:pt x="f3" y="f6"/>
                  <a:pt x="f228" y="f7"/>
                  <a:pt x="f226" y="f9"/>
                </a:cubicBezTo>
                <a:lnTo>
                  <a:pt x="f233" y="f234"/>
                </a:lnTo>
                <a:cubicBezTo>
                  <a:pt x="f235" y="f13"/>
                  <a:pt x="f142" y="f15"/>
                  <a:pt x="f204" y="f236"/>
                </a:cubicBezTo>
                <a:cubicBezTo>
                  <a:pt x="f237" y="f238"/>
                  <a:pt x="f239" y="f240"/>
                  <a:pt x="f215" y="f241"/>
                </a:cubicBezTo>
                <a:cubicBezTo>
                  <a:pt x="f242" y="f243"/>
                  <a:pt x="f244" y="f245"/>
                  <a:pt x="f246" y="f247"/>
                </a:cubicBezTo>
                <a:lnTo>
                  <a:pt x="f204" y="f248"/>
                </a:lnTo>
                <a:cubicBezTo>
                  <a:pt x="f249" y="f250"/>
                  <a:pt x="f251" y="f252"/>
                  <a:pt x="f253" y="f254"/>
                </a:cubicBezTo>
                <a:lnTo>
                  <a:pt x="f255" y="f256"/>
                </a:lnTo>
                <a:lnTo>
                  <a:pt x="f257" y="f258"/>
                </a:lnTo>
                <a:lnTo>
                  <a:pt x="f198" y="f102"/>
                </a:lnTo>
                <a:cubicBezTo>
                  <a:pt x="f259" y="f260"/>
                  <a:pt x="f261" y="f262"/>
                  <a:pt x="f263" y="f262"/>
                </a:cubicBezTo>
                <a:cubicBezTo>
                  <a:pt x="f264" y="f262"/>
                  <a:pt x="f265" y="f266"/>
                  <a:pt x="f188" y="f267"/>
                </a:cubicBezTo>
                <a:lnTo>
                  <a:pt x="f268" y="f24"/>
                </a:lnTo>
                <a:cubicBezTo>
                  <a:pt x="f269" y="f270"/>
                  <a:pt x="f271" y="f272"/>
                  <a:pt x="f273" y="f272"/>
                </a:cubicBezTo>
                <a:cubicBezTo>
                  <a:pt x="f274" y="f272"/>
                  <a:pt x="f275" y="f276"/>
                  <a:pt x="f277" y="f278"/>
                </a:cubicBezTo>
                <a:cubicBezTo>
                  <a:pt x="f279" y="f22"/>
                  <a:pt x="f280" y="f281"/>
                  <a:pt x="f282" y="f70"/>
                </a:cubicBezTo>
                <a:cubicBezTo>
                  <a:pt x="f162" y="f72"/>
                  <a:pt x="f83" y="f283"/>
                  <a:pt x="f82" y="f284"/>
                </a:cubicBezTo>
                <a:lnTo>
                  <a:pt x="f227" y="f10"/>
                </a:lnTo>
                <a:cubicBezTo>
                  <a:pt x="f285" y="f8"/>
                  <a:pt x="f286" y="f2"/>
                  <a:pt x="f287" y="f2"/>
                </a:cubicBezTo>
                <a:close/>
              </a:path>
            </a:pathLst>
          </a:custGeom>
          <a:solidFill>
            <a:srgbClr val="FFC000"/>
          </a:solidFill>
          <a:ln w="9528" cap="flat">
            <a:solidFill>
              <a:srgbClr val="FFC000"/>
            </a:solidFill>
            <a:prstDash val="solid"/>
            <a:miter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21" tIns="91421" rIns="91421" bIns="91421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34" name="Oval 38">
            <a:extLst>
              <a:ext uri="{FF2B5EF4-FFF2-40B4-BE49-F238E27FC236}">
                <a16:creationId xmlns:a16="http://schemas.microsoft.com/office/drawing/2014/main" id="{C3DF998F-A28A-4262-9678-E016204A6285}"/>
              </a:ext>
            </a:extLst>
          </p:cNvPr>
          <p:cNvSpPr/>
          <p:nvPr/>
        </p:nvSpPr>
        <p:spPr>
          <a:xfrm>
            <a:off x="8571677" y="2095237"/>
            <a:ext cx="164034" cy="161227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A5A5A5"/>
          </a:solidFill>
          <a:ln w="12701" cap="flat">
            <a:solidFill>
              <a:srgbClr val="7C7C7C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grpSp>
        <p:nvGrpSpPr>
          <p:cNvPr id="35" name="Group 41">
            <a:extLst>
              <a:ext uri="{FF2B5EF4-FFF2-40B4-BE49-F238E27FC236}">
                <a16:creationId xmlns:a16="http://schemas.microsoft.com/office/drawing/2014/main" id="{183333AA-6336-5893-39DB-4C0162F9D1E2}"/>
              </a:ext>
            </a:extLst>
          </p:cNvPr>
          <p:cNvGrpSpPr/>
          <p:nvPr/>
        </p:nvGrpSpPr>
        <p:grpSpPr>
          <a:xfrm>
            <a:off x="7696815" y="2187052"/>
            <a:ext cx="936802" cy="2358256"/>
            <a:chOff x="7696815" y="2187052"/>
            <a:chExt cx="936802" cy="2358256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36" name="Rectangle 31">
              <a:extLst>
                <a:ext uri="{FF2B5EF4-FFF2-40B4-BE49-F238E27FC236}">
                  <a16:creationId xmlns:a16="http://schemas.microsoft.com/office/drawing/2014/main" id="{2847AA7F-9F6E-585A-AA7F-0E7BC039E8B8}"/>
                </a:ext>
              </a:extLst>
            </p:cNvPr>
            <p:cNvSpPr/>
            <p:nvPr/>
          </p:nvSpPr>
          <p:spPr>
            <a:xfrm>
              <a:off x="8268315" y="3335639"/>
              <a:ext cx="45720" cy="1152528"/>
            </a:xfrm>
            <a:prstGeom prst="rect">
              <a:avLst/>
            </a:prstGeom>
            <a:solidFill>
              <a:srgbClr val="4472C4"/>
            </a:solidFill>
            <a:ln w="12701" cap="flat">
              <a:solidFill>
                <a:srgbClr val="4472C4"/>
              </a:solidFill>
              <a:prstDash val="solid"/>
              <a:miter/>
            </a:ln>
            <a:effectLst>
              <a:outerShdw dir="16200000" algn="tl">
                <a:srgbClr val="000000">
                  <a:alpha val="40000"/>
                </a:srgbClr>
              </a:outerShdw>
            </a:effectLst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sp>
          <p:nvSpPr>
            <p:cNvPr id="37" name="Rectangle: Rounded Corners 22">
              <a:extLst>
                <a:ext uri="{FF2B5EF4-FFF2-40B4-BE49-F238E27FC236}">
                  <a16:creationId xmlns:a16="http://schemas.microsoft.com/office/drawing/2014/main" id="{775AC260-2010-D5BA-29FD-75C897498A2A}"/>
                </a:ext>
              </a:extLst>
            </p:cNvPr>
            <p:cNvSpPr/>
            <p:nvPr/>
          </p:nvSpPr>
          <p:spPr>
            <a:xfrm>
              <a:off x="8165189" y="3059408"/>
              <a:ext cx="93597" cy="1485900"/>
            </a:xfrm>
            <a:custGeom>
              <a:avLst>
                <a:gd name="f0" fmla="val 3600"/>
              </a:avLst>
              <a:gdLst>
                <a:gd name="f1" fmla="val 10800000"/>
                <a:gd name="f2" fmla="val 5400000"/>
                <a:gd name="f3" fmla="val 1620000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val 45"/>
                <a:gd name="f10" fmla="val 10800"/>
                <a:gd name="f11" fmla="val -2147483647"/>
                <a:gd name="f12" fmla="val 2147483647"/>
                <a:gd name="f13" fmla="abs f4"/>
                <a:gd name="f14" fmla="abs f5"/>
                <a:gd name="f15" fmla="abs f6"/>
                <a:gd name="f16" fmla="*/ f8 1 180"/>
                <a:gd name="f17" fmla="pin 0 f0 10800"/>
                <a:gd name="f18" fmla="+- 0 0 f2"/>
                <a:gd name="f19" fmla="?: f13 f4 1"/>
                <a:gd name="f20" fmla="?: f14 f5 1"/>
                <a:gd name="f21" fmla="?: f15 f6 1"/>
                <a:gd name="f22" fmla="*/ f9 f16 1"/>
                <a:gd name="f23" fmla="+- f7 f17 0"/>
                <a:gd name="f24" fmla="*/ f19 1 21600"/>
                <a:gd name="f25" fmla="*/ f20 1 21600"/>
                <a:gd name="f26" fmla="*/ 21600 f19 1"/>
                <a:gd name="f27" fmla="*/ 21600 f20 1"/>
                <a:gd name="f28" fmla="+- 0 0 f22"/>
                <a:gd name="f29" fmla="min f25 f24"/>
                <a:gd name="f30" fmla="*/ f26 1 f21"/>
                <a:gd name="f31" fmla="*/ f27 1 f21"/>
                <a:gd name="f32" fmla="*/ f28 f1 1"/>
                <a:gd name="f33" fmla="*/ f32 1 f8"/>
                <a:gd name="f34" fmla="+- f31 0 f17"/>
                <a:gd name="f35" fmla="+- f30 0 f17"/>
                <a:gd name="f36" fmla="*/ f17 f29 1"/>
                <a:gd name="f37" fmla="*/ f7 f29 1"/>
                <a:gd name="f38" fmla="*/ f23 f29 1"/>
                <a:gd name="f39" fmla="*/ f31 f29 1"/>
                <a:gd name="f40" fmla="*/ f30 f29 1"/>
                <a:gd name="f41" fmla="+- f33 0 f2"/>
                <a:gd name="f42" fmla="+- f37 0 f38"/>
                <a:gd name="f43" fmla="+- f38 0 f37"/>
                <a:gd name="f44" fmla="*/ f34 f29 1"/>
                <a:gd name="f45" fmla="*/ f35 f29 1"/>
                <a:gd name="f46" fmla="cos 1 f41"/>
                <a:gd name="f47" fmla="abs f42"/>
                <a:gd name="f48" fmla="abs f43"/>
                <a:gd name="f49" fmla="?: f42 f18 f2"/>
                <a:gd name="f50" fmla="?: f42 f2 f18"/>
                <a:gd name="f51" fmla="?: f42 f3 f2"/>
                <a:gd name="f52" fmla="?: f42 f2 f3"/>
                <a:gd name="f53" fmla="+- f39 0 f44"/>
                <a:gd name="f54" fmla="?: f43 f18 f2"/>
                <a:gd name="f55" fmla="?: f43 f2 f18"/>
                <a:gd name="f56" fmla="+- f40 0 f45"/>
                <a:gd name="f57" fmla="+- f44 0 f39"/>
                <a:gd name="f58" fmla="+- f45 0 f40"/>
                <a:gd name="f59" fmla="?: f42 0 f1"/>
                <a:gd name="f60" fmla="?: f42 f1 0"/>
                <a:gd name="f61" fmla="+- 0 0 f46"/>
                <a:gd name="f62" fmla="?: f42 f52 f51"/>
                <a:gd name="f63" fmla="?: f42 f51 f52"/>
                <a:gd name="f64" fmla="?: f43 f50 f49"/>
                <a:gd name="f65" fmla="abs f53"/>
                <a:gd name="f66" fmla="?: f53 0 f1"/>
                <a:gd name="f67" fmla="?: f53 f1 0"/>
                <a:gd name="f68" fmla="?: f53 f54 f55"/>
                <a:gd name="f69" fmla="abs f56"/>
                <a:gd name="f70" fmla="abs f57"/>
                <a:gd name="f71" fmla="?: f56 f18 f2"/>
                <a:gd name="f72" fmla="?: f56 f2 f18"/>
                <a:gd name="f73" fmla="?: f56 f3 f2"/>
                <a:gd name="f74" fmla="?: f56 f2 f3"/>
                <a:gd name="f75" fmla="abs f58"/>
                <a:gd name="f76" fmla="?: f58 f18 f2"/>
                <a:gd name="f77" fmla="?: f58 f2 f18"/>
                <a:gd name="f78" fmla="?: f58 f60 f59"/>
                <a:gd name="f79" fmla="?: f58 f59 f60"/>
                <a:gd name="f80" fmla="*/ f17 f61 1"/>
                <a:gd name="f81" fmla="?: f43 f63 f62"/>
                <a:gd name="f82" fmla="?: f43 f67 f66"/>
                <a:gd name="f83" fmla="?: f43 f66 f67"/>
                <a:gd name="f84" fmla="?: f56 f74 f73"/>
                <a:gd name="f85" fmla="?: f56 f73 f74"/>
                <a:gd name="f86" fmla="?: f57 f72 f71"/>
                <a:gd name="f87" fmla="?: f42 f78 f79"/>
                <a:gd name="f88" fmla="?: f42 f76 f77"/>
                <a:gd name="f89" fmla="*/ f80 3163 1"/>
                <a:gd name="f90" fmla="?: f53 f82 f83"/>
                <a:gd name="f91" fmla="?: f57 f85 f84"/>
                <a:gd name="f92" fmla="*/ f89 1 7636"/>
                <a:gd name="f93" fmla="+- f7 f92 0"/>
                <a:gd name="f94" fmla="+- f30 0 f92"/>
                <a:gd name="f95" fmla="+- f31 0 f92"/>
                <a:gd name="f96" fmla="*/ f93 f29 1"/>
                <a:gd name="f97" fmla="*/ f94 f29 1"/>
                <a:gd name="f98" fmla="*/ f95 f29 1"/>
              </a:gdLst>
              <a:ahLst>
                <a:ahXY gdRefX="f0" minX="f7" maxX="f10">
                  <a:pos x="f36" y="f37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96" t="f96" r="f97" b="f98"/>
              <a:pathLst>
                <a:path>
                  <a:moveTo>
                    <a:pt x="f38" y="f37"/>
                  </a:moveTo>
                  <a:arcTo wR="f47" hR="f48" stAng="f81" swAng="f64"/>
                  <a:lnTo>
                    <a:pt x="f37" y="f44"/>
                  </a:lnTo>
                  <a:arcTo wR="f48" hR="f65" stAng="f90" swAng="f68"/>
                  <a:lnTo>
                    <a:pt x="f45" y="f39"/>
                  </a:lnTo>
                  <a:arcTo wR="f69" hR="f70" stAng="f91" swAng="f86"/>
                  <a:lnTo>
                    <a:pt x="f40" y="f38"/>
                  </a:lnTo>
                  <a:arcTo wR="f75" hR="f47" stAng="f87" swAng="f88"/>
                  <a:close/>
                </a:path>
              </a:pathLst>
            </a:custGeom>
            <a:solidFill>
              <a:srgbClr val="FFC000"/>
            </a:solidFill>
            <a:ln w="12701" cap="flat">
              <a:solidFill>
                <a:srgbClr val="FFC000"/>
              </a:solidFill>
              <a:prstDash val="solid"/>
              <a:miter/>
            </a:ln>
            <a:effectLst>
              <a:outerShdw dir="16200000" algn="tl">
                <a:srgbClr val="000000">
                  <a:alpha val="40000"/>
                </a:srgbClr>
              </a:outerShdw>
            </a:effectLst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sp>
          <p:nvSpPr>
            <p:cNvPr id="38" name="Arc 23">
              <a:extLst>
                <a:ext uri="{FF2B5EF4-FFF2-40B4-BE49-F238E27FC236}">
                  <a16:creationId xmlns:a16="http://schemas.microsoft.com/office/drawing/2014/main" id="{D83E03AD-0604-D5BB-4E9A-6849FAD235EF}"/>
                </a:ext>
              </a:extLst>
            </p:cNvPr>
            <p:cNvSpPr/>
            <p:nvPr/>
          </p:nvSpPr>
          <p:spPr>
            <a:xfrm flipH="1">
              <a:off x="7737707" y="2738426"/>
              <a:ext cx="895910" cy="1778306"/>
            </a:xfrm>
            <a:custGeom>
              <a:avLst>
                <a:gd name="f12" fmla="val 269"/>
                <a:gd name="f13" fmla="val 0"/>
              </a:avLst>
              <a:gdLst>
                <a:gd name="f2" fmla="val 10800000"/>
                <a:gd name="f3" fmla="val 5400000"/>
                <a:gd name="f4" fmla="val 16200000"/>
                <a:gd name="f5" fmla="val 180"/>
                <a:gd name="f6" fmla="val w"/>
                <a:gd name="f7" fmla="val h"/>
                <a:gd name="f8" fmla="val ss"/>
                <a:gd name="f9" fmla="val 0"/>
                <a:gd name="f10" fmla="*/ 5419351 1 1725033"/>
                <a:gd name="f11" fmla="+- 0 0 1"/>
                <a:gd name="f12" fmla="val 269"/>
                <a:gd name="f13" fmla="val 0"/>
                <a:gd name="f14" fmla="+- 0 0 -359"/>
                <a:gd name="f15" fmla="+- 0 0 -314"/>
                <a:gd name="f16" fmla="+- 0 0 -270"/>
                <a:gd name="f17" fmla="abs f6"/>
                <a:gd name="f18" fmla="abs f7"/>
                <a:gd name="f19" fmla="abs f8"/>
                <a:gd name="f20" fmla="val f9"/>
                <a:gd name="f21" fmla="+- 0 0 f12"/>
                <a:gd name="f22" fmla="+- 0 0 f13"/>
                <a:gd name="f23" fmla="*/ f14 f2 1"/>
                <a:gd name="f24" fmla="*/ f15 f2 1"/>
                <a:gd name="f25" fmla="*/ f16 f2 1"/>
                <a:gd name="f26" fmla="?: f17 f6 1"/>
                <a:gd name="f27" fmla="?: f18 f7 1"/>
                <a:gd name="f28" fmla="?: f19 f8 1"/>
                <a:gd name="f29" fmla="*/ f21 f2 1"/>
                <a:gd name="f30" fmla="*/ f22 f2 1"/>
                <a:gd name="f31" fmla="*/ f23 1 f5"/>
                <a:gd name="f32" fmla="*/ f24 1 f5"/>
                <a:gd name="f33" fmla="*/ f25 1 f5"/>
                <a:gd name="f34" fmla="*/ f26 1 21600"/>
                <a:gd name="f35" fmla="*/ f27 1 21600"/>
                <a:gd name="f36" fmla="*/ 21600 f26 1"/>
                <a:gd name="f37" fmla="*/ 21600 f27 1"/>
                <a:gd name="f38" fmla="*/ f29 1 f5"/>
                <a:gd name="f39" fmla="*/ f30 1 f5"/>
                <a:gd name="f40" fmla="+- f31 0 f3"/>
                <a:gd name="f41" fmla="+- f32 0 f3"/>
                <a:gd name="f42" fmla="+- f33 0 f3"/>
                <a:gd name="f43" fmla="min f35 f34"/>
                <a:gd name="f44" fmla="*/ f36 1 f28"/>
                <a:gd name="f45" fmla="*/ f37 1 f28"/>
                <a:gd name="f46" fmla="+- f38 0 f3"/>
                <a:gd name="f47" fmla="+- f39 0 f3"/>
                <a:gd name="f48" fmla="val f44"/>
                <a:gd name="f49" fmla="val f45"/>
                <a:gd name="f50" fmla="+- 0 0 f46"/>
                <a:gd name="f51" fmla="+- 0 0 f47"/>
                <a:gd name="f52" fmla="+- f49 0 f20"/>
                <a:gd name="f53" fmla="+- f48 0 f20"/>
                <a:gd name="f54" fmla="val f50"/>
                <a:gd name="f55" fmla="val f51"/>
                <a:gd name="f56" fmla="*/ f52 1 2"/>
                <a:gd name="f57" fmla="*/ f53 1 2"/>
                <a:gd name="f58" fmla="+- f55 0 f54"/>
                <a:gd name="f59" fmla="+- f54 f3 0"/>
                <a:gd name="f60" fmla="+- f55 f3 0"/>
                <a:gd name="f61" fmla="+- 21600000 0 f54"/>
                <a:gd name="f62" fmla="+- f3 0 f54"/>
                <a:gd name="f63" fmla="+- 27000000 0 f54"/>
                <a:gd name="f64" fmla="+- f2 0 f54"/>
                <a:gd name="f65" fmla="+- 32400000 0 f54"/>
                <a:gd name="f66" fmla="+- f4 0 f54"/>
                <a:gd name="f67" fmla="+- 37800000 0 f54"/>
                <a:gd name="f68" fmla="+- f20 f56 0"/>
                <a:gd name="f69" fmla="+- f20 f57 0"/>
                <a:gd name="f70" fmla="+- f58 21600000 0"/>
                <a:gd name="f71" fmla="*/ f59 f10 1"/>
                <a:gd name="f72" fmla="*/ f60 f10 1"/>
                <a:gd name="f73" fmla="?: f62 f62 f63"/>
                <a:gd name="f74" fmla="?: f64 f64 f65"/>
                <a:gd name="f75" fmla="?: f66 f66 f67"/>
                <a:gd name="f76" fmla="*/ f57 f43 1"/>
                <a:gd name="f77" fmla="*/ f56 f43 1"/>
                <a:gd name="f78" fmla="?: f58 f58 f70"/>
                <a:gd name="f79" fmla="*/ f71 1 f2"/>
                <a:gd name="f80" fmla="*/ f72 1 f2"/>
                <a:gd name="f81" fmla="*/ f69 f43 1"/>
                <a:gd name="f82" fmla="*/ f68 f43 1"/>
                <a:gd name="f83" fmla="+- 0 0 f79"/>
                <a:gd name="f84" fmla="+- 0 0 f80"/>
                <a:gd name="f85" fmla="+- f78 0 f61"/>
                <a:gd name="f86" fmla="+- f78 0 f73"/>
                <a:gd name="f87" fmla="+- f78 0 f74"/>
                <a:gd name="f88" fmla="+- f78 0 f75"/>
                <a:gd name="f89" fmla="+- 0 0 f83"/>
                <a:gd name="f90" fmla="+- 0 0 f84"/>
                <a:gd name="f91" fmla="*/ f89 f2 1"/>
                <a:gd name="f92" fmla="*/ f90 f2 1"/>
                <a:gd name="f93" fmla="*/ f91 1 f10"/>
                <a:gd name="f94" fmla="*/ f92 1 f10"/>
                <a:gd name="f95" fmla="+- f93 0 f3"/>
                <a:gd name="f96" fmla="+- f94 0 f3"/>
                <a:gd name="f97" fmla="sin 1 f95"/>
                <a:gd name="f98" fmla="cos 1 f95"/>
                <a:gd name="f99" fmla="sin 1 f96"/>
                <a:gd name="f100" fmla="cos 1 f96"/>
                <a:gd name="f101" fmla="+- 0 0 f97"/>
                <a:gd name="f102" fmla="+- 0 0 f98"/>
                <a:gd name="f103" fmla="+- 0 0 f99"/>
                <a:gd name="f104" fmla="+- 0 0 f100"/>
                <a:gd name="f105" fmla="+- 0 0 f101"/>
                <a:gd name="f106" fmla="+- 0 0 f102"/>
                <a:gd name="f107" fmla="+- 0 0 f103"/>
                <a:gd name="f108" fmla="+- 0 0 f104"/>
                <a:gd name="f109" fmla="*/ f105 f57 1"/>
                <a:gd name="f110" fmla="*/ f106 f56 1"/>
                <a:gd name="f111" fmla="*/ f107 f57 1"/>
                <a:gd name="f112" fmla="*/ f108 f56 1"/>
                <a:gd name="f113" fmla="+- 0 0 f110"/>
                <a:gd name="f114" fmla="+- 0 0 f109"/>
                <a:gd name="f115" fmla="+- 0 0 f112"/>
                <a:gd name="f116" fmla="+- 0 0 f111"/>
                <a:gd name="f117" fmla="+- 0 0 f113"/>
                <a:gd name="f118" fmla="+- 0 0 f114"/>
                <a:gd name="f119" fmla="+- 0 0 f115"/>
                <a:gd name="f120" fmla="+- 0 0 f116"/>
                <a:gd name="f121" fmla="at2 f117 f118"/>
                <a:gd name="f122" fmla="at2 f119 f120"/>
                <a:gd name="f123" fmla="+- f121 f3 0"/>
                <a:gd name="f124" fmla="+- f122 f3 0"/>
                <a:gd name="f125" fmla="*/ f123 f10 1"/>
                <a:gd name="f126" fmla="*/ f124 f10 1"/>
                <a:gd name="f127" fmla="*/ f125 1 f2"/>
                <a:gd name="f128" fmla="*/ f126 1 f2"/>
                <a:gd name="f129" fmla="+- 0 0 f127"/>
                <a:gd name="f130" fmla="+- 0 0 f128"/>
                <a:gd name="f131" fmla="val f129"/>
                <a:gd name="f132" fmla="val f130"/>
                <a:gd name="f133" fmla="+- 0 0 f131"/>
                <a:gd name="f134" fmla="+- 0 0 f132"/>
                <a:gd name="f135" fmla="*/ f133 f2 1"/>
                <a:gd name="f136" fmla="*/ f134 f2 1"/>
                <a:gd name="f137" fmla="*/ f135 1 f10"/>
                <a:gd name="f138" fmla="*/ f136 1 f10"/>
                <a:gd name="f139" fmla="+- f137 0 f3"/>
                <a:gd name="f140" fmla="+- f138 0 f3"/>
                <a:gd name="f141" fmla="cos 1 f139"/>
                <a:gd name="f142" fmla="sin 1 f139"/>
                <a:gd name="f143" fmla="cos 1 f140"/>
                <a:gd name="f144" fmla="sin 1 f140"/>
                <a:gd name="f145" fmla="+- 0 0 f141"/>
                <a:gd name="f146" fmla="+- 0 0 f142"/>
                <a:gd name="f147" fmla="+- 0 0 f143"/>
                <a:gd name="f148" fmla="+- 0 0 f144"/>
                <a:gd name="f149" fmla="*/ f11 f145 1"/>
                <a:gd name="f150" fmla="*/ f11 f146 1"/>
                <a:gd name="f151" fmla="*/ f11 f147 1"/>
                <a:gd name="f152" fmla="*/ f11 f148 1"/>
                <a:gd name="f153" fmla="*/ f149 f57 1"/>
                <a:gd name="f154" fmla="*/ f150 f56 1"/>
                <a:gd name="f155" fmla="*/ f151 f57 1"/>
                <a:gd name="f156" fmla="*/ f152 f56 1"/>
                <a:gd name="f157" fmla="+- f69 f153 0"/>
                <a:gd name="f158" fmla="+- f68 f154 0"/>
                <a:gd name="f159" fmla="+- f69 f155 0"/>
                <a:gd name="f160" fmla="+- f68 f156 0"/>
                <a:gd name="f161" fmla="max f157 f159"/>
                <a:gd name="f162" fmla="max f158 f160"/>
                <a:gd name="f163" fmla="min f157 f159"/>
                <a:gd name="f164" fmla="min f158 f160"/>
                <a:gd name="f165" fmla="*/ f157 f43 1"/>
                <a:gd name="f166" fmla="*/ f158 f43 1"/>
                <a:gd name="f167" fmla="*/ f159 f43 1"/>
                <a:gd name="f168" fmla="*/ f160 f43 1"/>
                <a:gd name="f169" fmla="?: f85 f48 f161"/>
                <a:gd name="f170" fmla="?: f86 f49 f162"/>
                <a:gd name="f171" fmla="?: f87 f20 f163"/>
                <a:gd name="f172" fmla="?: f88 f20 f164"/>
                <a:gd name="f173" fmla="*/ f171 f43 1"/>
                <a:gd name="f174" fmla="*/ f172 f43 1"/>
                <a:gd name="f175" fmla="*/ f169 f43 1"/>
                <a:gd name="f176" fmla="*/ f170 f43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40">
                  <a:pos x="f165" y="f166"/>
                </a:cxn>
                <a:cxn ang="f41">
                  <a:pos x="f81" y="f82"/>
                </a:cxn>
                <a:cxn ang="f42">
                  <a:pos x="f167" y="f168"/>
                </a:cxn>
              </a:cxnLst>
              <a:rect l="f173" t="f174" r="f175" b="f176"/>
              <a:pathLst>
                <a:path stroke="0">
                  <a:moveTo>
                    <a:pt x="f165" y="f166"/>
                  </a:moveTo>
                  <a:arcTo wR="f76" hR="f77" stAng="f54" swAng="f78"/>
                  <a:lnTo>
                    <a:pt x="f81" y="f82"/>
                  </a:lnTo>
                  <a:close/>
                </a:path>
                <a:path fill="none">
                  <a:moveTo>
                    <a:pt x="f165" y="f166"/>
                  </a:moveTo>
                  <a:arcTo wR="f76" hR="f77" stAng="f54" swAng="f78"/>
                </a:path>
              </a:pathLst>
            </a:custGeom>
            <a:solidFill>
              <a:srgbClr val="FFC000"/>
            </a:solidFill>
            <a:ln w="76196" cap="flat">
              <a:solidFill>
                <a:srgbClr val="FFC000"/>
              </a:solidFill>
              <a:prstDash val="solid"/>
              <a:miter/>
            </a:ln>
            <a:effectLst>
              <a:outerShdw dir="16200000" algn="tl">
                <a:srgbClr val="000000">
                  <a:alpha val="40000"/>
                </a:srgbClr>
              </a:outerShdw>
            </a:effectLst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  <p:sp>
          <p:nvSpPr>
            <p:cNvPr id="39" name="Rectangle 28">
              <a:extLst>
                <a:ext uri="{FF2B5EF4-FFF2-40B4-BE49-F238E27FC236}">
                  <a16:creationId xmlns:a16="http://schemas.microsoft.com/office/drawing/2014/main" id="{0637AF48-A4E0-977B-B977-DFC6BA676937}"/>
                </a:ext>
              </a:extLst>
            </p:cNvPr>
            <p:cNvSpPr/>
            <p:nvPr/>
          </p:nvSpPr>
          <p:spPr>
            <a:xfrm>
              <a:off x="7696815" y="3059408"/>
              <a:ext cx="516599" cy="590546"/>
            </a:xfrm>
            <a:prstGeom prst="rect">
              <a:avLst/>
            </a:prstGeom>
            <a:solidFill>
              <a:srgbClr val="FFC000"/>
            </a:solidFill>
            <a:ln w="12701" cap="flat">
              <a:solidFill>
                <a:srgbClr val="FFC000"/>
              </a:solidFill>
              <a:prstDash val="solid"/>
              <a:miter/>
            </a:ln>
            <a:effectLst>
              <a:outerShdw dir="16200000" algn="tl">
                <a:srgbClr val="000000">
                  <a:alpha val="40000"/>
                </a:srgbClr>
              </a:outerShdw>
            </a:effectLst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sp>
          <p:nvSpPr>
            <p:cNvPr id="40" name="Rectangle: Rounded Corners 29">
              <a:extLst>
                <a:ext uri="{FF2B5EF4-FFF2-40B4-BE49-F238E27FC236}">
                  <a16:creationId xmlns:a16="http://schemas.microsoft.com/office/drawing/2014/main" id="{E36C488C-9B2E-0F2B-4157-C979190D35E1}"/>
                </a:ext>
              </a:extLst>
            </p:cNvPr>
            <p:cNvSpPr/>
            <p:nvPr/>
          </p:nvSpPr>
          <p:spPr>
            <a:xfrm>
              <a:off x="7696815" y="2187052"/>
              <a:ext cx="304796" cy="970644"/>
            </a:xfrm>
            <a:custGeom>
              <a:avLst>
                <a:gd name="f0" fmla="val 3600"/>
              </a:avLst>
              <a:gdLst>
                <a:gd name="f1" fmla="val 10800000"/>
                <a:gd name="f2" fmla="val 5400000"/>
                <a:gd name="f3" fmla="val 1620000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val 45"/>
                <a:gd name="f10" fmla="val 10800"/>
                <a:gd name="f11" fmla="val -2147483647"/>
                <a:gd name="f12" fmla="val 2147483647"/>
                <a:gd name="f13" fmla="abs f4"/>
                <a:gd name="f14" fmla="abs f5"/>
                <a:gd name="f15" fmla="abs f6"/>
                <a:gd name="f16" fmla="*/ f8 1 180"/>
                <a:gd name="f17" fmla="pin 0 f0 10800"/>
                <a:gd name="f18" fmla="+- 0 0 f2"/>
                <a:gd name="f19" fmla="?: f13 f4 1"/>
                <a:gd name="f20" fmla="?: f14 f5 1"/>
                <a:gd name="f21" fmla="?: f15 f6 1"/>
                <a:gd name="f22" fmla="*/ f9 f16 1"/>
                <a:gd name="f23" fmla="+- f7 f17 0"/>
                <a:gd name="f24" fmla="*/ f19 1 21600"/>
                <a:gd name="f25" fmla="*/ f20 1 21600"/>
                <a:gd name="f26" fmla="*/ 21600 f19 1"/>
                <a:gd name="f27" fmla="*/ 21600 f20 1"/>
                <a:gd name="f28" fmla="+- 0 0 f22"/>
                <a:gd name="f29" fmla="min f25 f24"/>
                <a:gd name="f30" fmla="*/ f26 1 f21"/>
                <a:gd name="f31" fmla="*/ f27 1 f21"/>
                <a:gd name="f32" fmla="*/ f28 f1 1"/>
                <a:gd name="f33" fmla="*/ f32 1 f8"/>
                <a:gd name="f34" fmla="+- f31 0 f17"/>
                <a:gd name="f35" fmla="+- f30 0 f17"/>
                <a:gd name="f36" fmla="*/ f17 f29 1"/>
                <a:gd name="f37" fmla="*/ f7 f29 1"/>
                <a:gd name="f38" fmla="*/ f23 f29 1"/>
                <a:gd name="f39" fmla="*/ f31 f29 1"/>
                <a:gd name="f40" fmla="*/ f30 f29 1"/>
                <a:gd name="f41" fmla="+- f33 0 f2"/>
                <a:gd name="f42" fmla="+- f37 0 f38"/>
                <a:gd name="f43" fmla="+- f38 0 f37"/>
                <a:gd name="f44" fmla="*/ f34 f29 1"/>
                <a:gd name="f45" fmla="*/ f35 f29 1"/>
                <a:gd name="f46" fmla="cos 1 f41"/>
                <a:gd name="f47" fmla="abs f42"/>
                <a:gd name="f48" fmla="abs f43"/>
                <a:gd name="f49" fmla="?: f42 f18 f2"/>
                <a:gd name="f50" fmla="?: f42 f2 f18"/>
                <a:gd name="f51" fmla="?: f42 f3 f2"/>
                <a:gd name="f52" fmla="?: f42 f2 f3"/>
                <a:gd name="f53" fmla="+- f39 0 f44"/>
                <a:gd name="f54" fmla="?: f43 f18 f2"/>
                <a:gd name="f55" fmla="?: f43 f2 f18"/>
                <a:gd name="f56" fmla="+- f40 0 f45"/>
                <a:gd name="f57" fmla="+- f44 0 f39"/>
                <a:gd name="f58" fmla="+- f45 0 f40"/>
                <a:gd name="f59" fmla="?: f42 0 f1"/>
                <a:gd name="f60" fmla="?: f42 f1 0"/>
                <a:gd name="f61" fmla="+- 0 0 f46"/>
                <a:gd name="f62" fmla="?: f42 f52 f51"/>
                <a:gd name="f63" fmla="?: f42 f51 f52"/>
                <a:gd name="f64" fmla="?: f43 f50 f49"/>
                <a:gd name="f65" fmla="abs f53"/>
                <a:gd name="f66" fmla="?: f53 0 f1"/>
                <a:gd name="f67" fmla="?: f53 f1 0"/>
                <a:gd name="f68" fmla="?: f53 f54 f55"/>
                <a:gd name="f69" fmla="abs f56"/>
                <a:gd name="f70" fmla="abs f57"/>
                <a:gd name="f71" fmla="?: f56 f18 f2"/>
                <a:gd name="f72" fmla="?: f56 f2 f18"/>
                <a:gd name="f73" fmla="?: f56 f3 f2"/>
                <a:gd name="f74" fmla="?: f56 f2 f3"/>
                <a:gd name="f75" fmla="abs f58"/>
                <a:gd name="f76" fmla="?: f58 f18 f2"/>
                <a:gd name="f77" fmla="?: f58 f2 f18"/>
                <a:gd name="f78" fmla="?: f58 f60 f59"/>
                <a:gd name="f79" fmla="?: f58 f59 f60"/>
                <a:gd name="f80" fmla="*/ f17 f61 1"/>
                <a:gd name="f81" fmla="?: f43 f63 f62"/>
                <a:gd name="f82" fmla="?: f43 f67 f66"/>
                <a:gd name="f83" fmla="?: f43 f66 f67"/>
                <a:gd name="f84" fmla="?: f56 f74 f73"/>
                <a:gd name="f85" fmla="?: f56 f73 f74"/>
                <a:gd name="f86" fmla="?: f57 f72 f71"/>
                <a:gd name="f87" fmla="?: f42 f78 f79"/>
                <a:gd name="f88" fmla="?: f42 f76 f77"/>
                <a:gd name="f89" fmla="*/ f80 3163 1"/>
                <a:gd name="f90" fmla="?: f53 f82 f83"/>
                <a:gd name="f91" fmla="?: f57 f85 f84"/>
                <a:gd name="f92" fmla="*/ f89 1 7636"/>
                <a:gd name="f93" fmla="+- f7 f92 0"/>
                <a:gd name="f94" fmla="+- f30 0 f92"/>
                <a:gd name="f95" fmla="+- f31 0 f92"/>
                <a:gd name="f96" fmla="*/ f93 f29 1"/>
                <a:gd name="f97" fmla="*/ f94 f29 1"/>
                <a:gd name="f98" fmla="*/ f95 f29 1"/>
              </a:gdLst>
              <a:ahLst>
                <a:ahXY gdRefX="f0" minX="f7" maxX="f10">
                  <a:pos x="f36" y="f37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96" t="f96" r="f97" b="f98"/>
              <a:pathLst>
                <a:path>
                  <a:moveTo>
                    <a:pt x="f38" y="f37"/>
                  </a:moveTo>
                  <a:arcTo wR="f47" hR="f48" stAng="f81" swAng="f64"/>
                  <a:lnTo>
                    <a:pt x="f37" y="f44"/>
                  </a:lnTo>
                  <a:arcTo wR="f48" hR="f65" stAng="f90" swAng="f68"/>
                  <a:lnTo>
                    <a:pt x="f45" y="f39"/>
                  </a:lnTo>
                  <a:arcTo wR="f69" hR="f70" stAng="f91" swAng="f86"/>
                  <a:lnTo>
                    <a:pt x="f40" y="f38"/>
                  </a:lnTo>
                  <a:arcTo wR="f75" hR="f47" stAng="f87" swAng="f88"/>
                  <a:close/>
                </a:path>
              </a:pathLst>
            </a:custGeom>
            <a:solidFill>
              <a:srgbClr val="FFC000"/>
            </a:solidFill>
            <a:ln w="12701" cap="flat">
              <a:solidFill>
                <a:srgbClr val="FFC000"/>
              </a:solidFill>
              <a:prstDash val="solid"/>
              <a:miter/>
            </a:ln>
            <a:effectLst>
              <a:outerShdw dir="16200000" algn="tl">
                <a:srgbClr val="000000">
                  <a:alpha val="40000"/>
                </a:srgbClr>
              </a:outerShdw>
            </a:effectLst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sp>
          <p:nvSpPr>
            <p:cNvPr id="41" name="Oval 34">
              <a:extLst>
                <a:ext uri="{FF2B5EF4-FFF2-40B4-BE49-F238E27FC236}">
                  <a16:creationId xmlns:a16="http://schemas.microsoft.com/office/drawing/2014/main" id="{CF05B9DA-3D14-E960-9B79-F818EB11E9DA}"/>
                </a:ext>
              </a:extLst>
            </p:cNvPr>
            <p:cNvSpPr/>
            <p:nvPr/>
          </p:nvSpPr>
          <p:spPr>
            <a:xfrm>
              <a:off x="7757522" y="2228182"/>
              <a:ext cx="178243" cy="186555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solidFill>
              <a:srgbClr val="A5A5A5"/>
            </a:solidFill>
            <a:ln w="12701" cap="flat">
              <a:solidFill>
                <a:srgbClr val="7C7C7C"/>
              </a:solidFill>
              <a:prstDash val="solid"/>
              <a:miter/>
            </a:ln>
            <a:effectLst>
              <a:outerShdw dir="16200000" algn="tl">
                <a:srgbClr val="000000">
                  <a:alpha val="40000"/>
                </a:srgbClr>
              </a:outerShdw>
            </a:effectLst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sp>
          <p:nvSpPr>
            <p:cNvPr id="42" name="Oval 35">
              <a:extLst>
                <a:ext uri="{FF2B5EF4-FFF2-40B4-BE49-F238E27FC236}">
                  <a16:creationId xmlns:a16="http://schemas.microsoft.com/office/drawing/2014/main" id="{42D7F738-A2E0-526D-5963-A9514D37E6BD}"/>
                </a:ext>
              </a:extLst>
            </p:cNvPr>
            <p:cNvSpPr/>
            <p:nvPr/>
          </p:nvSpPr>
          <p:spPr>
            <a:xfrm>
              <a:off x="8039715" y="3094055"/>
              <a:ext cx="178243" cy="186555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solidFill>
              <a:srgbClr val="A5A5A5"/>
            </a:solidFill>
            <a:ln w="12701" cap="flat">
              <a:solidFill>
                <a:srgbClr val="7C7C7C"/>
              </a:solidFill>
              <a:prstDash val="solid"/>
              <a:miter/>
            </a:ln>
            <a:effectLst>
              <a:outerShdw dir="16200000" algn="tl">
                <a:srgbClr val="000000">
                  <a:alpha val="40000"/>
                </a:srgbClr>
              </a:outerShdw>
            </a:effectLst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</p:grpSp>
      <p:sp>
        <p:nvSpPr>
          <p:cNvPr id="43" name="Rectangle: Rounded Corners 57">
            <a:extLst>
              <a:ext uri="{FF2B5EF4-FFF2-40B4-BE49-F238E27FC236}">
                <a16:creationId xmlns:a16="http://schemas.microsoft.com/office/drawing/2014/main" id="{31896D76-E551-F760-4B56-D883A0161A80}"/>
              </a:ext>
            </a:extLst>
          </p:cNvPr>
          <p:cNvSpPr/>
          <p:nvPr/>
        </p:nvSpPr>
        <p:spPr>
          <a:xfrm rot="16767594" flipH="1">
            <a:off x="9969851" y="1676013"/>
            <a:ext cx="263411" cy="1156048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C000"/>
          </a:solidFill>
          <a:ln w="12701" cap="flat">
            <a:solidFill>
              <a:srgbClr val="FFC000"/>
            </a:solidFill>
            <a:prstDash val="solid"/>
            <a:miter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grpSp>
        <p:nvGrpSpPr>
          <p:cNvPr id="44" name="Group 45">
            <a:extLst>
              <a:ext uri="{FF2B5EF4-FFF2-40B4-BE49-F238E27FC236}">
                <a16:creationId xmlns:a16="http://schemas.microsoft.com/office/drawing/2014/main" id="{3A6DBAE9-8A3B-FE02-09F2-9169ED7BE068}"/>
              </a:ext>
            </a:extLst>
          </p:cNvPr>
          <p:cNvGrpSpPr/>
          <p:nvPr/>
        </p:nvGrpSpPr>
        <p:grpSpPr>
          <a:xfrm>
            <a:off x="9243532" y="1776916"/>
            <a:ext cx="834069" cy="823152"/>
            <a:chOff x="9243532" y="1776916"/>
            <a:chExt cx="834069" cy="823152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45" name="Google Shape;284;p19">
              <a:extLst>
                <a:ext uri="{FF2B5EF4-FFF2-40B4-BE49-F238E27FC236}">
                  <a16:creationId xmlns:a16="http://schemas.microsoft.com/office/drawing/2014/main" id="{B31D9842-319A-6B36-B08D-E27188F2368A}"/>
                </a:ext>
              </a:extLst>
            </p:cNvPr>
            <p:cNvSpPr/>
            <p:nvPr/>
          </p:nvSpPr>
          <p:spPr>
            <a:xfrm flipH="1">
              <a:off x="9243532" y="1776916"/>
              <a:ext cx="834069" cy="823152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42247"/>
                <a:gd name="f4" fmla="val 42279"/>
                <a:gd name="f5" fmla="val 18811"/>
                <a:gd name="f6" fmla="val 18273"/>
                <a:gd name="f7" fmla="val 17830"/>
                <a:gd name="f8" fmla="val 412"/>
                <a:gd name="f9" fmla="val 17798"/>
                <a:gd name="f10" fmla="val 950"/>
                <a:gd name="f11" fmla="val 17608"/>
                <a:gd name="f12" fmla="val 3579"/>
                <a:gd name="f13" fmla="val 17545"/>
                <a:gd name="f14" fmla="val 3991"/>
                <a:gd name="f15" fmla="val 17260"/>
                <a:gd name="f16" fmla="val 4371"/>
                <a:gd name="f17" fmla="val 16816"/>
                <a:gd name="f18" fmla="val 4497"/>
                <a:gd name="f19" fmla="val 15264"/>
                <a:gd name="f20" fmla="val 4877"/>
                <a:gd name="f21" fmla="val 13776"/>
                <a:gd name="f22" fmla="val 5511"/>
                <a:gd name="f23" fmla="val 12383"/>
                <a:gd name="f24" fmla="val 6334"/>
                <a:gd name="f25" fmla="val 12216"/>
                <a:gd name="f26" fmla="val 6431"/>
                <a:gd name="f27" fmla="val 12032"/>
                <a:gd name="f28" fmla="val 6480"/>
                <a:gd name="f29" fmla="val 11848"/>
                <a:gd name="f30" fmla="val 11611"/>
                <a:gd name="f31" fmla="val 11375"/>
                <a:gd name="f32" fmla="val 6399"/>
                <a:gd name="f33" fmla="val 11179"/>
                <a:gd name="f34" fmla="val 6239"/>
                <a:gd name="f35" fmla="val 9216"/>
                <a:gd name="f36" fmla="val 4529"/>
                <a:gd name="f37" fmla="val 9030"/>
                <a:gd name="f38" fmla="val 4359"/>
                <a:gd name="f39" fmla="val 8783"/>
                <a:gd name="f40" fmla="val 4271"/>
                <a:gd name="f41" fmla="val 8536"/>
                <a:gd name="f42" fmla="val 8277"/>
                <a:gd name="f43" fmla="val 8016"/>
                <a:gd name="f44" fmla="val 4366"/>
                <a:gd name="f45" fmla="val 7822"/>
                <a:gd name="f46" fmla="val 4561"/>
                <a:gd name="f47" fmla="val 6777"/>
                <a:gd name="f48" fmla="val 5606"/>
                <a:gd name="f49" fmla="val 5732"/>
                <a:gd name="f50" fmla="val 6619"/>
                <a:gd name="f51" fmla="val 4655"/>
                <a:gd name="f52" fmla="val 7664"/>
                <a:gd name="f53" fmla="val 4275"/>
                <a:gd name="f54" fmla="val 8044"/>
                <a:gd name="f55" fmla="val 4244"/>
                <a:gd name="f56" fmla="val 8678"/>
                <a:gd name="f57" fmla="val 4592"/>
                <a:gd name="f58" fmla="val 9058"/>
                <a:gd name="f59" fmla="val 6302"/>
                <a:gd name="f60" fmla="val 11084"/>
                <a:gd name="f61" fmla="val 6587"/>
                <a:gd name="f62" fmla="val 11433"/>
                <a:gd name="f63" fmla="val 11908"/>
                <a:gd name="f64" fmla="val 6397"/>
                <a:gd name="f65" fmla="val 12288"/>
                <a:gd name="f66" fmla="val 5510"/>
                <a:gd name="f67" fmla="val 13745"/>
                <a:gd name="f68" fmla="val 4845"/>
                <a:gd name="f69" fmla="val 15360"/>
                <a:gd name="f70" fmla="val 4434"/>
                <a:gd name="f71" fmla="val 17038"/>
                <a:gd name="f72" fmla="val 4339"/>
                <a:gd name="f73" fmla="val 17450"/>
                <a:gd name="f74" fmla="val 3990"/>
                <a:gd name="f75" fmla="val 3547"/>
                <a:gd name="f76" fmla="val 18020"/>
                <a:gd name="f77" fmla="val 18052"/>
                <a:gd name="f78" fmla="val 18495"/>
                <a:gd name="f79" fmla="val 19033"/>
                <a:gd name="f80" fmla="val 23467"/>
                <a:gd name="f81" fmla="val 24005"/>
                <a:gd name="f82" fmla="val 24449"/>
                <a:gd name="f83" fmla="val 24480"/>
                <a:gd name="f84" fmla="val 24702"/>
                <a:gd name="f85" fmla="val 4022"/>
                <a:gd name="f86" fmla="val 24734"/>
                <a:gd name="f87" fmla="val 4370"/>
                <a:gd name="f88" fmla="val 25019"/>
                <a:gd name="f89" fmla="val 25462"/>
                <a:gd name="f90" fmla="val 4909"/>
                <a:gd name="f91" fmla="val 27109"/>
                <a:gd name="f92" fmla="val 5574"/>
                <a:gd name="f93" fmla="val 28661"/>
                <a:gd name="f94" fmla="val 6460"/>
                <a:gd name="f95" fmla="val 30117"/>
                <a:gd name="f96" fmla="val 6682"/>
                <a:gd name="f97" fmla="val 30497"/>
                <a:gd name="f98" fmla="val 6651"/>
                <a:gd name="f99" fmla="val 30972"/>
                <a:gd name="f100" fmla="val 6365"/>
                <a:gd name="f101" fmla="val 31321"/>
                <a:gd name="f102" fmla="val 4719"/>
                <a:gd name="f103" fmla="val 33284"/>
                <a:gd name="f104" fmla="val 33696"/>
                <a:gd name="f105" fmla="val 4402"/>
                <a:gd name="f106" fmla="val 34298"/>
                <a:gd name="f107" fmla="val 4782"/>
                <a:gd name="f108" fmla="val 34678"/>
                <a:gd name="f109" fmla="val 5859"/>
                <a:gd name="f110" fmla="val 35723"/>
                <a:gd name="f111" fmla="val 6872"/>
                <a:gd name="f112" fmla="val 36768"/>
                <a:gd name="f113" fmla="val 7981"/>
                <a:gd name="f114" fmla="val 37813"/>
                <a:gd name="f115" fmla="val 8179"/>
                <a:gd name="f116" fmla="val 38011"/>
                <a:gd name="f117" fmla="val 8437"/>
                <a:gd name="f118" fmla="val 38114"/>
                <a:gd name="f119" fmla="val 8697"/>
                <a:gd name="f120" fmla="val 8936"/>
                <a:gd name="f121" fmla="val 9177"/>
                <a:gd name="f122" fmla="val 38027"/>
                <a:gd name="f123" fmla="val 9374"/>
                <a:gd name="f124" fmla="val 37845"/>
                <a:gd name="f125" fmla="val 11338"/>
                <a:gd name="f126" fmla="val 36134"/>
                <a:gd name="f127" fmla="val 11537"/>
                <a:gd name="f128" fmla="val 35953"/>
                <a:gd name="f129" fmla="val 11779"/>
                <a:gd name="f130" fmla="val 35865"/>
                <a:gd name="f131" fmla="val 12020"/>
                <a:gd name="f132" fmla="val 12200"/>
                <a:gd name="f133" fmla="val 12379"/>
                <a:gd name="f134" fmla="val 35913"/>
                <a:gd name="f135" fmla="val 12541"/>
                <a:gd name="f136" fmla="val 36008"/>
                <a:gd name="f137" fmla="val 14029"/>
                <a:gd name="f138" fmla="val 36863"/>
                <a:gd name="f139" fmla="val 15645"/>
                <a:gd name="f140" fmla="val 37496"/>
                <a:gd name="f141" fmla="val 17323"/>
                <a:gd name="f142" fmla="val 37876"/>
                <a:gd name="f143" fmla="val 17766"/>
                <a:gd name="f144" fmla="val 37971"/>
                <a:gd name="f145" fmla="val 18083"/>
                <a:gd name="f146" fmla="val 38351"/>
                <a:gd name="f147" fmla="val 18115"/>
                <a:gd name="f148" fmla="val 38795"/>
                <a:gd name="f149" fmla="val 18368"/>
                <a:gd name="f150" fmla="val 41392"/>
                <a:gd name="f151" fmla="val 18431"/>
                <a:gd name="f152" fmla="val 41898"/>
                <a:gd name="f153" fmla="val 18875"/>
                <a:gd name="f154" fmla="val 42278"/>
                <a:gd name="f155" fmla="val 19413"/>
                <a:gd name="f156" fmla="val 20902"/>
                <a:gd name="f157" fmla="val 22358"/>
                <a:gd name="f158" fmla="val 42215"/>
                <a:gd name="f159" fmla="val 23847"/>
                <a:gd name="f160" fmla="val 42183"/>
                <a:gd name="f161" fmla="val 24385"/>
                <a:gd name="f162" fmla="val 24797"/>
                <a:gd name="f163" fmla="val 41772"/>
                <a:gd name="f164" fmla="val 24829"/>
                <a:gd name="f165" fmla="val 41233"/>
                <a:gd name="f166" fmla="val 24987"/>
                <a:gd name="f167" fmla="val 38605"/>
                <a:gd name="f168" fmla="val 38161"/>
                <a:gd name="f169" fmla="val 25304"/>
                <a:gd name="f170" fmla="val 37781"/>
                <a:gd name="f171" fmla="val 25747"/>
                <a:gd name="f172" fmla="val 37655"/>
                <a:gd name="f173" fmla="val 27235"/>
                <a:gd name="f174" fmla="val 37243"/>
                <a:gd name="f175" fmla="val 28692"/>
                <a:gd name="f176" fmla="val 36610"/>
                <a:gd name="f177" fmla="val 30022"/>
                <a:gd name="f178" fmla="val 35818"/>
                <a:gd name="f179" fmla="val 30189"/>
                <a:gd name="f180" fmla="val 35721"/>
                <a:gd name="f181" fmla="val 30373"/>
                <a:gd name="f182" fmla="val 35672"/>
                <a:gd name="f183" fmla="val 30557"/>
                <a:gd name="f184" fmla="val 30794"/>
                <a:gd name="f185" fmla="val 31030"/>
                <a:gd name="f186" fmla="val 35752"/>
                <a:gd name="f187" fmla="val 31226"/>
                <a:gd name="f188" fmla="val 33189"/>
                <a:gd name="f189" fmla="val 37591"/>
                <a:gd name="f190" fmla="val 33386"/>
                <a:gd name="f191" fmla="val 37742"/>
                <a:gd name="f192" fmla="val 33625"/>
                <a:gd name="f193" fmla="val 37821"/>
                <a:gd name="f194" fmla="val 33864"/>
                <a:gd name="f195" fmla="val 34125"/>
                <a:gd name="f196" fmla="val 34384"/>
                <a:gd name="f197" fmla="val 37727"/>
                <a:gd name="f198" fmla="val 34583"/>
                <a:gd name="f199" fmla="val 37528"/>
                <a:gd name="f200" fmla="val 35659"/>
                <a:gd name="f201" fmla="val 36451"/>
                <a:gd name="f202" fmla="val 36704"/>
                <a:gd name="f203" fmla="val 35438"/>
                <a:gd name="f204" fmla="val 37750"/>
                <a:gd name="f205" fmla="val 34393"/>
                <a:gd name="f206" fmla="val 38130"/>
                <a:gd name="f207" fmla="val 34013"/>
                <a:gd name="f208" fmla="val 33379"/>
                <a:gd name="f209" fmla="val 32999"/>
                <a:gd name="f210" fmla="val 36071"/>
                <a:gd name="f211" fmla="val 31004"/>
                <a:gd name="f212" fmla="val 35786"/>
                <a:gd name="f213" fmla="val 30687"/>
                <a:gd name="f214" fmla="val 30181"/>
                <a:gd name="f215" fmla="val 35944"/>
                <a:gd name="f216" fmla="val 29832"/>
                <a:gd name="f217" fmla="val 36799"/>
                <a:gd name="f218" fmla="val 28407"/>
                <a:gd name="f219" fmla="val 37401"/>
                <a:gd name="f220" fmla="val 26855"/>
                <a:gd name="f221" fmla="val 25272"/>
                <a:gd name="f222" fmla="val 37908"/>
                <a:gd name="f223" fmla="val 38256"/>
                <a:gd name="f224" fmla="val 24512"/>
                <a:gd name="f225" fmla="val 38731"/>
                <a:gd name="f226" fmla="val 41296"/>
                <a:gd name="f227" fmla="val 24259"/>
                <a:gd name="f228" fmla="val 41835"/>
                <a:gd name="f229" fmla="val 24227"/>
                <a:gd name="f230" fmla="val 23784"/>
                <a:gd name="f231" fmla="val 23245"/>
                <a:gd name="f232" fmla="val 18812"/>
                <a:gd name="f233" fmla="val 38668"/>
                <a:gd name="f234" fmla="val 17577"/>
                <a:gd name="f235" fmla="val 38225"/>
                <a:gd name="f236" fmla="val 16848"/>
                <a:gd name="f237" fmla="val 37338"/>
                <a:gd name="f238" fmla="val 15296"/>
                <a:gd name="f239" fmla="val 36736"/>
                <a:gd name="f240" fmla="val 13808"/>
                <a:gd name="f241" fmla="val 12446"/>
                <a:gd name="f242" fmla="val 35691"/>
                <a:gd name="f243" fmla="val 12066"/>
                <a:gd name="f244" fmla="val 35754"/>
                <a:gd name="f245" fmla="val 11559"/>
                <a:gd name="f246" fmla="val 36039"/>
                <a:gd name="f247" fmla="val 11243"/>
                <a:gd name="f248" fmla="val 9279"/>
                <a:gd name="f249" fmla="val 38098"/>
                <a:gd name="f250" fmla="val 8899"/>
                <a:gd name="f251" fmla="val 38066"/>
                <a:gd name="f252" fmla="val 8266"/>
                <a:gd name="f253" fmla="val 37718"/>
                <a:gd name="f254" fmla="val 7886"/>
                <a:gd name="f255" fmla="val 36673"/>
                <a:gd name="f256" fmla="val 6841"/>
                <a:gd name="f257" fmla="val 35628"/>
                <a:gd name="f258" fmla="val 5764"/>
                <a:gd name="f259" fmla="val 34377"/>
                <a:gd name="f260" fmla="val 4496"/>
                <a:gd name="f261" fmla="val 34106"/>
                <a:gd name="f262" fmla="val 4384"/>
                <a:gd name="f263" fmla="val 33835"/>
                <a:gd name="f264" fmla="val 33606"/>
                <a:gd name="f265" fmla="val 33378"/>
                <a:gd name="f266" fmla="val 4464"/>
                <a:gd name="f267" fmla="val 4624"/>
                <a:gd name="f268" fmla="val 31162"/>
                <a:gd name="f269" fmla="val 30984"/>
                <a:gd name="f270" fmla="val 6494"/>
                <a:gd name="f271" fmla="val 30756"/>
                <a:gd name="f272" fmla="val 6575"/>
                <a:gd name="f273" fmla="val 30523"/>
                <a:gd name="f274" fmla="val 30341"/>
                <a:gd name="f275" fmla="val 30157"/>
                <a:gd name="f276" fmla="val 6526"/>
                <a:gd name="f277" fmla="val 29991"/>
                <a:gd name="f278" fmla="val 6429"/>
                <a:gd name="f279" fmla="val 28502"/>
                <a:gd name="f280" fmla="val 26919"/>
                <a:gd name="f281" fmla="val 4846"/>
                <a:gd name="f282" fmla="val 25240"/>
                <a:gd name="f283" fmla="val 3959"/>
                <a:gd name="f284" fmla="val 3516"/>
                <a:gd name="f285" fmla="val 24195"/>
                <a:gd name="f286" fmla="val 23752"/>
                <a:gd name="f287" fmla="val 23213"/>
                <a:gd name="f288" fmla="*/ f0 1 42247"/>
                <a:gd name="f289" fmla="*/ f1 1 42279"/>
                <a:gd name="f290" fmla="val f2"/>
                <a:gd name="f291" fmla="val f3"/>
                <a:gd name="f292" fmla="val f4"/>
                <a:gd name="f293" fmla="+- f292 0 f290"/>
                <a:gd name="f294" fmla="+- f291 0 f290"/>
                <a:gd name="f295" fmla="*/ f294 1 42247"/>
                <a:gd name="f296" fmla="*/ f293 1 42279"/>
                <a:gd name="f297" fmla="*/ f290 1 f295"/>
                <a:gd name="f298" fmla="*/ f291 1 f295"/>
                <a:gd name="f299" fmla="*/ f290 1 f296"/>
                <a:gd name="f300" fmla="*/ f292 1 f296"/>
                <a:gd name="f301" fmla="*/ f297 f288 1"/>
                <a:gd name="f302" fmla="*/ f298 f288 1"/>
                <a:gd name="f303" fmla="*/ f300 f289 1"/>
                <a:gd name="f304" fmla="*/ f299 f289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301" t="f304" r="f302" b="f303"/>
              <a:pathLst>
                <a:path w="42247" h="42279">
                  <a:moveTo>
                    <a:pt x="f5" y="f2"/>
                  </a:moveTo>
                  <a:cubicBezTo>
                    <a:pt x="f6" y="f2"/>
                    <a:pt x="f7" y="f8"/>
                    <a:pt x="f9" y="f10"/>
                  </a:cubicBezTo>
                  <a:lnTo>
                    <a:pt x="f11" y="f12"/>
                  </a:lnTo>
                  <a:cubicBezTo>
                    <a:pt x="f13" y="f14"/>
                    <a:pt x="f15" y="f16"/>
                    <a:pt x="f17" y="f18"/>
                  </a:cubicBezTo>
                  <a:cubicBezTo>
                    <a:pt x="f19" y="f20"/>
                    <a:pt x="f21" y="f22"/>
                    <a:pt x="f23" y="f24"/>
                  </a:cubicBezTo>
                  <a:cubicBezTo>
                    <a:pt x="f25" y="f26"/>
                    <a:pt x="f27" y="f28"/>
                    <a:pt x="f29" y="f28"/>
                  </a:cubicBezTo>
                  <a:cubicBezTo>
                    <a:pt x="f30" y="f28"/>
                    <a:pt x="f31" y="f32"/>
                    <a:pt x="f33" y="f34"/>
                  </a:cubicBezTo>
                  <a:lnTo>
                    <a:pt x="f35" y="f36"/>
                  </a:lnTo>
                  <a:cubicBezTo>
                    <a:pt x="f37" y="f38"/>
                    <a:pt x="f39" y="f40"/>
                    <a:pt x="f41" y="f40"/>
                  </a:cubicBezTo>
                  <a:cubicBezTo>
                    <a:pt x="f42" y="f40"/>
                    <a:pt x="f43" y="f44"/>
                    <a:pt x="f45" y="f46"/>
                  </a:cubicBezTo>
                  <a:lnTo>
                    <a:pt x="f47" y="f48"/>
                  </a:lnTo>
                  <a:lnTo>
                    <a:pt x="f49" y="f50"/>
                  </a:lnTo>
                  <a:lnTo>
                    <a:pt x="f51" y="f52"/>
                  </a:lnTo>
                  <a:cubicBezTo>
                    <a:pt x="f53" y="f54"/>
                    <a:pt x="f55" y="f56"/>
                    <a:pt x="f57" y="f58"/>
                  </a:cubicBezTo>
                  <a:lnTo>
                    <a:pt x="f59" y="f60"/>
                  </a:lnTo>
                  <a:cubicBezTo>
                    <a:pt x="f61" y="f62"/>
                    <a:pt x="f50" y="f63"/>
                    <a:pt x="f64" y="f65"/>
                  </a:cubicBezTo>
                  <a:cubicBezTo>
                    <a:pt x="f66" y="f67"/>
                    <a:pt x="f68" y="f69"/>
                    <a:pt x="f70" y="f71"/>
                  </a:cubicBezTo>
                  <a:cubicBezTo>
                    <a:pt x="f72" y="f73"/>
                    <a:pt x="f74" y="f9"/>
                    <a:pt x="f75" y="f7"/>
                  </a:cubicBezTo>
                  <a:lnTo>
                    <a:pt x="f10" y="f76"/>
                  </a:lnTo>
                  <a:cubicBezTo>
                    <a:pt x="f8" y="f77"/>
                    <a:pt x="f2" y="f78"/>
                    <a:pt x="f2" y="f79"/>
                  </a:cubicBezTo>
                  <a:lnTo>
                    <a:pt x="f2" y="f80"/>
                  </a:lnTo>
                  <a:cubicBezTo>
                    <a:pt x="f2" y="f81"/>
                    <a:pt x="f8" y="f82"/>
                    <a:pt x="f10" y="f83"/>
                  </a:cubicBezTo>
                  <a:lnTo>
                    <a:pt x="f12" y="f84"/>
                  </a:lnTo>
                  <a:cubicBezTo>
                    <a:pt x="f85" y="f86"/>
                    <a:pt x="f87" y="f88"/>
                    <a:pt x="f18" y="f89"/>
                  </a:cubicBezTo>
                  <a:cubicBezTo>
                    <a:pt x="f90" y="f91"/>
                    <a:pt x="f92" y="f93"/>
                    <a:pt x="f94" y="f95"/>
                  </a:cubicBezTo>
                  <a:cubicBezTo>
                    <a:pt x="f96" y="f97"/>
                    <a:pt x="f98" y="f99"/>
                    <a:pt x="f100" y="f101"/>
                  </a:cubicBezTo>
                  <a:lnTo>
                    <a:pt x="f102" y="f103"/>
                  </a:lnTo>
                  <a:cubicBezTo>
                    <a:pt x="f87" y="f104"/>
                    <a:pt x="f105" y="f106"/>
                    <a:pt x="f107" y="f108"/>
                  </a:cubicBezTo>
                  <a:lnTo>
                    <a:pt x="f109" y="f110"/>
                  </a:lnTo>
                  <a:lnTo>
                    <a:pt x="f111" y="f112"/>
                  </a:lnTo>
                  <a:lnTo>
                    <a:pt x="f113" y="f114"/>
                  </a:lnTo>
                  <a:cubicBezTo>
                    <a:pt x="f115" y="f116"/>
                    <a:pt x="f117" y="f118"/>
                    <a:pt x="f119" y="f118"/>
                  </a:cubicBezTo>
                  <a:cubicBezTo>
                    <a:pt x="f120" y="f118"/>
                    <a:pt x="f121" y="f122"/>
                    <a:pt x="f123" y="f124"/>
                  </a:cubicBezTo>
                  <a:lnTo>
                    <a:pt x="f125" y="f126"/>
                  </a:lnTo>
                  <a:cubicBezTo>
                    <a:pt x="f127" y="f128"/>
                    <a:pt x="f129" y="f130"/>
                    <a:pt x="f131" y="f130"/>
                  </a:cubicBezTo>
                  <a:cubicBezTo>
                    <a:pt x="f132" y="f130"/>
                    <a:pt x="f133" y="f134"/>
                    <a:pt x="f135" y="f136"/>
                  </a:cubicBezTo>
                  <a:cubicBezTo>
                    <a:pt x="f137" y="f138"/>
                    <a:pt x="f139" y="f140"/>
                    <a:pt x="f141" y="f142"/>
                  </a:cubicBezTo>
                  <a:cubicBezTo>
                    <a:pt x="f143" y="f144"/>
                    <a:pt x="f145" y="f146"/>
                    <a:pt x="f147" y="f148"/>
                  </a:cubicBezTo>
                  <a:lnTo>
                    <a:pt x="f149" y="f150"/>
                  </a:lnTo>
                  <a:cubicBezTo>
                    <a:pt x="f151" y="f152"/>
                    <a:pt x="f153" y="f154"/>
                    <a:pt x="f155" y="f154"/>
                  </a:cubicBezTo>
                  <a:lnTo>
                    <a:pt x="f156" y="f3"/>
                  </a:lnTo>
                  <a:lnTo>
                    <a:pt x="f157" y="f158"/>
                  </a:lnTo>
                  <a:lnTo>
                    <a:pt x="f159" y="f160"/>
                  </a:lnTo>
                  <a:cubicBezTo>
                    <a:pt x="f161" y="f160"/>
                    <a:pt x="f162" y="f163"/>
                    <a:pt x="f164" y="f165"/>
                  </a:cubicBezTo>
                  <a:lnTo>
                    <a:pt x="f166" y="f167"/>
                  </a:lnTo>
                  <a:cubicBezTo>
                    <a:pt x="f88" y="f168"/>
                    <a:pt x="f169" y="f170"/>
                    <a:pt x="f171" y="f172"/>
                  </a:cubicBezTo>
                  <a:cubicBezTo>
                    <a:pt x="f173" y="f174"/>
                    <a:pt x="f175" y="f176"/>
                    <a:pt x="f177" y="f178"/>
                  </a:cubicBezTo>
                  <a:cubicBezTo>
                    <a:pt x="f179" y="f180"/>
                    <a:pt x="f181" y="f182"/>
                    <a:pt x="f183" y="f182"/>
                  </a:cubicBezTo>
                  <a:cubicBezTo>
                    <a:pt x="f184" y="f182"/>
                    <a:pt x="f185" y="f186"/>
                    <a:pt x="f187" y="f134"/>
                  </a:cubicBezTo>
                  <a:lnTo>
                    <a:pt x="f188" y="f189"/>
                  </a:lnTo>
                  <a:cubicBezTo>
                    <a:pt x="f190" y="f191"/>
                    <a:pt x="f192" y="f193"/>
                    <a:pt x="f194" y="f193"/>
                  </a:cubicBezTo>
                  <a:cubicBezTo>
                    <a:pt x="f195" y="f193"/>
                    <a:pt x="f196" y="f197"/>
                    <a:pt x="f198" y="f199"/>
                  </a:cubicBezTo>
                  <a:lnTo>
                    <a:pt x="f200" y="f201"/>
                  </a:lnTo>
                  <a:lnTo>
                    <a:pt x="f202" y="f203"/>
                  </a:lnTo>
                  <a:lnTo>
                    <a:pt x="f204" y="f205"/>
                  </a:lnTo>
                  <a:cubicBezTo>
                    <a:pt x="f206" y="f207"/>
                    <a:pt x="f206" y="f208"/>
                    <a:pt x="f170" y="f209"/>
                  </a:cubicBezTo>
                  <a:lnTo>
                    <a:pt x="f210" y="f211"/>
                  </a:lnTo>
                  <a:cubicBezTo>
                    <a:pt x="f212" y="f213"/>
                    <a:pt x="f110" y="f214"/>
                    <a:pt x="f215" y="f216"/>
                  </a:cubicBezTo>
                  <a:cubicBezTo>
                    <a:pt x="f217" y="f218"/>
                    <a:pt x="f219" y="f220"/>
                    <a:pt x="f114" y="f221"/>
                  </a:cubicBezTo>
                  <a:cubicBezTo>
                    <a:pt x="f222" y="f164"/>
                    <a:pt x="f223" y="f224"/>
                    <a:pt x="f225" y="f83"/>
                  </a:cubicBezTo>
                  <a:lnTo>
                    <a:pt x="f226" y="f227"/>
                  </a:lnTo>
                  <a:cubicBezTo>
                    <a:pt x="f228" y="f229"/>
                    <a:pt x="f3" y="f230"/>
                    <a:pt x="f3" y="f231"/>
                  </a:cubicBezTo>
                  <a:lnTo>
                    <a:pt x="f3" y="f232"/>
                  </a:lnTo>
                  <a:cubicBezTo>
                    <a:pt x="f3" y="f6"/>
                    <a:pt x="f228" y="f7"/>
                    <a:pt x="f226" y="f9"/>
                  </a:cubicBezTo>
                  <a:lnTo>
                    <a:pt x="f233" y="f234"/>
                  </a:lnTo>
                  <a:cubicBezTo>
                    <a:pt x="f235" y="f13"/>
                    <a:pt x="f142" y="f15"/>
                    <a:pt x="f204" y="f236"/>
                  </a:cubicBezTo>
                  <a:cubicBezTo>
                    <a:pt x="f237" y="f238"/>
                    <a:pt x="f239" y="f240"/>
                    <a:pt x="f215" y="f241"/>
                  </a:cubicBezTo>
                  <a:cubicBezTo>
                    <a:pt x="f242" y="f243"/>
                    <a:pt x="f244" y="f245"/>
                    <a:pt x="f246" y="f247"/>
                  </a:cubicBezTo>
                  <a:lnTo>
                    <a:pt x="f204" y="f248"/>
                  </a:lnTo>
                  <a:cubicBezTo>
                    <a:pt x="f249" y="f250"/>
                    <a:pt x="f251" y="f252"/>
                    <a:pt x="f253" y="f254"/>
                  </a:cubicBezTo>
                  <a:lnTo>
                    <a:pt x="f255" y="f256"/>
                  </a:lnTo>
                  <a:lnTo>
                    <a:pt x="f257" y="f258"/>
                  </a:lnTo>
                  <a:lnTo>
                    <a:pt x="f198" y="f102"/>
                  </a:lnTo>
                  <a:cubicBezTo>
                    <a:pt x="f259" y="f260"/>
                    <a:pt x="f261" y="f262"/>
                    <a:pt x="f263" y="f262"/>
                  </a:cubicBezTo>
                  <a:cubicBezTo>
                    <a:pt x="f264" y="f262"/>
                    <a:pt x="f265" y="f266"/>
                    <a:pt x="f188" y="f267"/>
                  </a:cubicBezTo>
                  <a:lnTo>
                    <a:pt x="f268" y="f24"/>
                  </a:lnTo>
                  <a:cubicBezTo>
                    <a:pt x="f269" y="f270"/>
                    <a:pt x="f271" y="f272"/>
                    <a:pt x="f273" y="f272"/>
                  </a:cubicBezTo>
                  <a:cubicBezTo>
                    <a:pt x="f274" y="f272"/>
                    <a:pt x="f275" y="f276"/>
                    <a:pt x="f277" y="f278"/>
                  </a:cubicBezTo>
                  <a:cubicBezTo>
                    <a:pt x="f279" y="f22"/>
                    <a:pt x="f280" y="f281"/>
                    <a:pt x="f282" y="f70"/>
                  </a:cubicBezTo>
                  <a:cubicBezTo>
                    <a:pt x="f162" y="f72"/>
                    <a:pt x="f83" y="f283"/>
                    <a:pt x="f82" y="f284"/>
                  </a:cubicBezTo>
                  <a:lnTo>
                    <a:pt x="f227" y="f10"/>
                  </a:lnTo>
                  <a:cubicBezTo>
                    <a:pt x="f285" y="f8"/>
                    <a:pt x="f286" y="f2"/>
                    <a:pt x="f287" y="f2"/>
                  </a:cubicBezTo>
                  <a:close/>
                </a:path>
              </a:pathLst>
            </a:custGeom>
            <a:solidFill>
              <a:srgbClr val="FFC000"/>
            </a:solidFill>
            <a:ln w="9528" cap="flat">
              <a:solidFill>
                <a:srgbClr val="FFC000"/>
              </a:solidFill>
              <a:prstDash val="solid"/>
              <a:miter/>
            </a:ln>
            <a:effectLst>
              <a:outerShdw dir="16200000" algn="tl">
                <a:srgbClr val="000000">
                  <a:alpha val="40000"/>
                </a:srgbClr>
              </a:outerShdw>
            </a:effectLst>
          </p:spPr>
          <p:txBody>
            <a:bodyPr vert="horz" wrap="square" lIns="91421" tIns="91421" rIns="91421" bIns="91421" anchor="ctr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  <p:sp>
          <p:nvSpPr>
            <p:cNvPr id="46" name="Oval 48">
              <a:extLst>
                <a:ext uri="{FF2B5EF4-FFF2-40B4-BE49-F238E27FC236}">
                  <a16:creationId xmlns:a16="http://schemas.microsoft.com/office/drawing/2014/main" id="{54E663DE-F50E-3025-72F5-B758053A8125}"/>
                </a:ext>
              </a:extLst>
            </p:cNvPr>
            <p:cNvSpPr/>
            <p:nvPr/>
          </p:nvSpPr>
          <p:spPr>
            <a:xfrm flipH="1">
              <a:off x="9582985" y="2102498"/>
              <a:ext cx="164034" cy="161227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solidFill>
              <a:srgbClr val="A5A5A5"/>
            </a:solidFill>
            <a:ln w="12701" cap="flat">
              <a:solidFill>
                <a:srgbClr val="7C7C7C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</p:grpSp>
      <p:grpSp>
        <p:nvGrpSpPr>
          <p:cNvPr id="47" name="Group 49">
            <a:extLst>
              <a:ext uri="{FF2B5EF4-FFF2-40B4-BE49-F238E27FC236}">
                <a16:creationId xmlns:a16="http://schemas.microsoft.com/office/drawing/2014/main" id="{64133A01-097F-2383-5FF4-F00D40F6443B}"/>
              </a:ext>
            </a:extLst>
          </p:cNvPr>
          <p:cNvGrpSpPr/>
          <p:nvPr/>
        </p:nvGrpSpPr>
        <p:grpSpPr>
          <a:xfrm>
            <a:off x="9696151" y="2228182"/>
            <a:ext cx="918523" cy="2358265"/>
            <a:chOff x="9696151" y="2228182"/>
            <a:chExt cx="918523" cy="2358265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48" name="Rectangle 50">
              <a:extLst>
                <a:ext uri="{FF2B5EF4-FFF2-40B4-BE49-F238E27FC236}">
                  <a16:creationId xmlns:a16="http://schemas.microsoft.com/office/drawing/2014/main" id="{3139C6D9-1A20-F878-29F5-EF155904D4C6}"/>
                </a:ext>
              </a:extLst>
            </p:cNvPr>
            <p:cNvSpPr/>
            <p:nvPr/>
          </p:nvSpPr>
          <p:spPr>
            <a:xfrm flipH="1">
              <a:off x="9997446" y="3376769"/>
              <a:ext cx="45720" cy="1152528"/>
            </a:xfrm>
            <a:prstGeom prst="rect">
              <a:avLst/>
            </a:prstGeom>
            <a:solidFill>
              <a:srgbClr val="4472C4"/>
            </a:solidFill>
            <a:ln w="12701" cap="flat">
              <a:solidFill>
                <a:srgbClr val="4472C4"/>
              </a:solidFill>
              <a:prstDash val="solid"/>
              <a:miter/>
            </a:ln>
            <a:effectLst>
              <a:outerShdw dir="16200000" algn="tl">
                <a:srgbClr val="000000">
                  <a:alpha val="40000"/>
                </a:srgbClr>
              </a:outerShdw>
            </a:effectLst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sp>
          <p:nvSpPr>
            <p:cNvPr id="49" name="Rectangle: Rounded Corners 51">
              <a:extLst>
                <a:ext uri="{FF2B5EF4-FFF2-40B4-BE49-F238E27FC236}">
                  <a16:creationId xmlns:a16="http://schemas.microsoft.com/office/drawing/2014/main" id="{9467FDD4-86A4-9156-3A39-C13F30A83B74}"/>
                </a:ext>
              </a:extLst>
            </p:cNvPr>
            <p:cNvSpPr/>
            <p:nvPr/>
          </p:nvSpPr>
          <p:spPr>
            <a:xfrm flipH="1">
              <a:off x="10052694" y="3100547"/>
              <a:ext cx="93597" cy="1485900"/>
            </a:xfrm>
            <a:custGeom>
              <a:avLst>
                <a:gd name="f0" fmla="val 3600"/>
              </a:avLst>
              <a:gdLst>
                <a:gd name="f1" fmla="val 10800000"/>
                <a:gd name="f2" fmla="val 5400000"/>
                <a:gd name="f3" fmla="val 1620000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val 45"/>
                <a:gd name="f10" fmla="val 10800"/>
                <a:gd name="f11" fmla="val -2147483647"/>
                <a:gd name="f12" fmla="val 2147483647"/>
                <a:gd name="f13" fmla="abs f4"/>
                <a:gd name="f14" fmla="abs f5"/>
                <a:gd name="f15" fmla="abs f6"/>
                <a:gd name="f16" fmla="*/ f8 1 180"/>
                <a:gd name="f17" fmla="pin 0 f0 10800"/>
                <a:gd name="f18" fmla="+- 0 0 f2"/>
                <a:gd name="f19" fmla="?: f13 f4 1"/>
                <a:gd name="f20" fmla="?: f14 f5 1"/>
                <a:gd name="f21" fmla="?: f15 f6 1"/>
                <a:gd name="f22" fmla="*/ f9 f16 1"/>
                <a:gd name="f23" fmla="+- f7 f17 0"/>
                <a:gd name="f24" fmla="*/ f19 1 21600"/>
                <a:gd name="f25" fmla="*/ f20 1 21600"/>
                <a:gd name="f26" fmla="*/ 21600 f19 1"/>
                <a:gd name="f27" fmla="*/ 21600 f20 1"/>
                <a:gd name="f28" fmla="+- 0 0 f22"/>
                <a:gd name="f29" fmla="min f25 f24"/>
                <a:gd name="f30" fmla="*/ f26 1 f21"/>
                <a:gd name="f31" fmla="*/ f27 1 f21"/>
                <a:gd name="f32" fmla="*/ f28 f1 1"/>
                <a:gd name="f33" fmla="*/ f32 1 f8"/>
                <a:gd name="f34" fmla="+- f31 0 f17"/>
                <a:gd name="f35" fmla="+- f30 0 f17"/>
                <a:gd name="f36" fmla="*/ f17 f29 1"/>
                <a:gd name="f37" fmla="*/ f7 f29 1"/>
                <a:gd name="f38" fmla="*/ f23 f29 1"/>
                <a:gd name="f39" fmla="*/ f31 f29 1"/>
                <a:gd name="f40" fmla="*/ f30 f29 1"/>
                <a:gd name="f41" fmla="+- f33 0 f2"/>
                <a:gd name="f42" fmla="+- f37 0 f38"/>
                <a:gd name="f43" fmla="+- f38 0 f37"/>
                <a:gd name="f44" fmla="*/ f34 f29 1"/>
                <a:gd name="f45" fmla="*/ f35 f29 1"/>
                <a:gd name="f46" fmla="cos 1 f41"/>
                <a:gd name="f47" fmla="abs f42"/>
                <a:gd name="f48" fmla="abs f43"/>
                <a:gd name="f49" fmla="?: f42 f18 f2"/>
                <a:gd name="f50" fmla="?: f42 f2 f18"/>
                <a:gd name="f51" fmla="?: f42 f3 f2"/>
                <a:gd name="f52" fmla="?: f42 f2 f3"/>
                <a:gd name="f53" fmla="+- f39 0 f44"/>
                <a:gd name="f54" fmla="?: f43 f18 f2"/>
                <a:gd name="f55" fmla="?: f43 f2 f18"/>
                <a:gd name="f56" fmla="+- f40 0 f45"/>
                <a:gd name="f57" fmla="+- f44 0 f39"/>
                <a:gd name="f58" fmla="+- f45 0 f40"/>
                <a:gd name="f59" fmla="?: f42 0 f1"/>
                <a:gd name="f60" fmla="?: f42 f1 0"/>
                <a:gd name="f61" fmla="+- 0 0 f46"/>
                <a:gd name="f62" fmla="?: f42 f52 f51"/>
                <a:gd name="f63" fmla="?: f42 f51 f52"/>
                <a:gd name="f64" fmla="?: f43 f50 f49"/>
                <a:gd name="f65" fmla="abs f53"/>
                <a:gd name="f66" fmla="?: f53 0 f1"/>
                <a:gd name="f67" fmla="?: f53 f1 0"/>
                <a:gd name="f68" fmla="?: f53 f54 f55"/>
                <a:gd name="f69" fmla="abs f56"/>
                <a:gd name="f70" fmla="abs f57"/>
                <a:gd name="f71" fmla="?: f56 f18 f2"/>
                <a:gd name="f72" fmla="?: f56 f2 f18"/>
                <a:gd name="f73" fmla="?: f56 f3 f2"/>
                <a:gd name="f74" fmla="?: f56 f2 f3"/>
                <a:gd name="f75" fmla="abs f58"/>
                <a:gd name="f76" fmla="?: f58 f18 f2"/>
                <a:gd name="f77" fmla="?: f58 f2 f18"/>
                <a:gd name="f78" fmla="?: f58 f60 f59"/>
                <a:gd name="f79" fmla="?: f58 f59 f60"/>
                <a:gd name="f80" fmla="*/ f17 f61 1"/>
                <a:gd name="f81" fmla="?: f43 f63 f62"/>
                <a:gd name="f82" fmla="?: f43 f67 f66"/>
                <a:gd name="f83" fmla="?: f43 f66 f67"/>
                <a:gd name="f84" fmla="?: f56 f74 f73"/>
                <a:gd name="f85" fmla="?: f56 f73 f74"/>
                <a:gd name="f86" fmla="?: f57 f72 f71"/>
                <a:gd name="f87" fmla="?: f42 f78 f79"/>
                <a:gd name="f88" fmla="?: f42 f76 f77"/>
                <a:gd name="f89" fmla="*/ f80 3163 1"/>
                <a:gd name="f90" fmla="?: f53 f82 f83"/>
                <a:gd name="f91" fmla="?: f57 f85 f84"/>
                <a:gd name="f92" fmla="*/ f89 1 7636"/>
                <a:gd name="f93" fmla="+- f7 f92 0"/>
                <a:gd name="f94" fmla="+- f30 0 f92"/>
                <a:gd name="f95" fmla="+- f31 0 f92"/>
                <a:gd name="f96" fmla="*/ f93 f29 1"/>
                <a:gd name="f97" fmla="*/ f94 f29 1"/>
                <a:gd name="f98" fmla="*/ f95 f29 1"/>
              </a:gdLst>
              <a:ahLst>
                <a:ahXY gdRefX="f0" minX="f7" maxX="f10">
                  <a:pos x="f36" y="f37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96" t="f96" r="f97" b="f98"/>
              <a:pathLst>
                <a:path>
                  <a:moveTo>
                    <a:pt x="f38" y="f37"/>
                  </a:moveTo>
                  <a:arcTo wR="f47" hR="f48" stAng="f81" swAng="f64"/>
                  <a:lnTo>
                    <a:pt x="f37" y="f44"/>
                  </a:lnTo>
                  <a:arcTo wR="f48" hR="f65" stAng="f90" swAng="f68"/>
                  <a:lnTo>
                    <a:pt x="f45" y="f39"/>
                  </a:lnTo>
                  <a:arcTo wR="f69" hR="f70" stAng="f91" swAng="f86"/>
                  <a:lnTo>
                    <a:pt x="f40" y="f38"/>
                  </a:lnTo>
                  <a:arcTo wR="f75" hR="f47" stAng="f87" swAng="f88"/>
                  <a:close/>
                </a:path>
              </a:pathLst>
            </a:custGeom>
            <a:solidFill>
              <a:srgbClr val="FFC000"/>
            </a:solidFill>
            <a:ln w="12701" cap="flat">
              <a:solidFill>
                <a:srgbClr val="FFC000"/>
              </a:solidFill>
              <a:prstDash val="solid"/>
              <a:miter/>
            </a:ln>
            <a:effectLst>
              <a:outerShdw dir="16200000" algn="tl">
                <a:srgbClr val="000000">
                  <a:alpha val="40000"/>
                </a:srgbClr>
              </a:outerShdw>
            </a:effectLst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sp>
          <p:nvSpPr>
            <p:cNvPr id="50" name="Arc 52">
              <a:extLst>
                <a:ext uri="{FF2B5EF4-FFF2-40B4-BE49-F238E27FC236}">
                  <a16:creationId xmlns:a16="http://schemas.microsoft.com/office/drawing/2014/main" id="{CCAC7EDF-14FF-4F3A-B772-2D47C034704A}"/>
                </a:ext>
              </a:extLst>
            </p:cNvPr>
            <p:cNvSpPr/>
            <p:nvPr/>
          </p:nvSpPr>
          <p:spPr>
            <a:xfrm>
              <a:off x="9696151" y="2793565"/>
              <a:ext cx="895910" cy="1773451"/>
            </a:xfrm>
            <a:custGeom>
              <a:avLst>
                <a:gd name="f12" fmla="val 269"/>
                <a:gd name="f13" fmla="val 0"/>
              </a:avLst>
              <a:gdLst>
                <a:gd name="f2" fmla="val 10800000"/>
                <a:gd name="f3" fmla="val 5400000"/>
                <a:gd name="f4" fmla="val 16200000"/>
                <a:gd name="f5" fmla="val 180"/>
                <a:gd name="f6" fmla="val w"/>
                <a:gd name="f7" fmla="val h"/>
                <a:gd name="f8" fmla="val ss"/>
                <a:gd name="f9" fmla="val 0"/>
                <a:gd name="f10" fmla="*/ 5419351 1 1725033"/>
                <a:gd name="f11" fmla="+- 0 0 1"/>
                <a:gd name="f12" fmla="val 269"/>
                <a:gd name="f13" fmla="val 0"/>
                <a:gd name="f14" fmla="+- 0 0 -359"/>
                <a:gd name="f15" fmla="+- 0 0 -314"/>
                <a:gd name="f16" fmla="+- 0 0 -270"/>
                <a:gd name="f17" fmla="abs f6"/>
                <a:gd name="f18" fmla="abs f7"/>
                <a:gd name="f19" fmla="abs f8"/>
                <a:gd name="f20" fmla="val f9"/>
                <a:gd name="f21" fmla="+- 0 0 f12"/>
                <a:gd name="f22" fmla="+- 0 0 f13"/>
                <a:gd name="f23" fmla="*/ f14 f2 1"/>
                <a:gd name="f24" fmla="*/ f15 f2 1"/>
                <a:gd name="f25" fmla="*/ f16 f2 1"/>
                <a:gd name="f26" fmla="?: f17 f6 1"/>
                <a:gd name="f27" fmla="?: f18 f7 1"/>
                <a:gd name="f28" fmla="?: f19 f8 1"/>
                <a:gd name="f29" fmla="*/ f21 f2 1"/>
                <a:gd name="f30" fmla="*/ f22 f2 1"/>
                <a:gd name="f31" fmla="*/ f23 1 f5"/>
                <a:gd name="f32" fmla="*/ f24 1 f5"/>
                <a:gd name="f33" fmla="*/ f25 1 f5"/>
                <a:gd name="f34" fmla="*/ f26 1 21600"/>
                <a:gd name="f35" fmla="*/ f27 1 21600"/>
                <a:gd name="f36" fmla="*/ 21600 f26 1"/>
                <a:gd name="f37" fmla="*/ 21600 f27 1"/>
                <a:gd name="f38" fmla="*/ f29 1 f5"/>
                <a:gd name="f39" fmla="*/ f30 1 f5"/>
                <a:gd name="f40" fmla="+- f31 0 f3"/>
                <a:gd name="f41" fmla="+- f32 0 f3"/>
                <a:gd name="f42" fmla="+- f33 0 f3"/>
                <a:gd name="f43" fmla="min f35 f34"/>
                <a:gd name="f44" fmla="*/ f36 1 f28"/>
                <a:gd name="f45" fmla="*/ f37 1 f28"/>
                <a:gd name="f46" fmla="+- f38 0 f3"/>
                <a:gd name="f47" fmla="+- f39 0 f3"/>
                <a:gd name="f48" fmla="val f44"/>
                <a:gd name="f49" fmla="val f45"/>
                <a:gd name="f50" fmla="+- 0 0 f46"/>
                <a:gd name="f51" fmla="+- 0 0 f47"/>
                <a:gd name="f52" fmla="+- f49 0 f20"/>
                <a:gd name="f53" fmla="+- f48 0 f20"/>
                <a:gd name="f54" fmla="val f50"/>
                <a:gd name="f55" fmla="val f51"/>
                <a:gd name="f56" fmla="*/ f52 1 2"/>
                <a:gd name="f57" fmla="*/ f53 1 2"/>
                <a:gd name="f58" fmla="+- f55 0 f54"/>
                <a:gd name="f59" fmla="+- f54 f3 0"/>
                <a:gd name="f60" fmla="+- f55 f3 0"/>
                <a:gd name="f61" fmla="+- 21600000 0 f54"/>
                <a:gd name="f62" fmla="+- f3 0 f54"/>
                <a:gd name="f63" fmla="+- 27000000 0 f54"/>
                <a:gd name="f64" fmla="+- f2 0 f54"/>
                <a:gd name="f65" fmla="+- 32400000 0 f54"/>
                <a:gd name="f66" fmla="+- f4 0 f54"/>
                <a:gd name="f67" fmla="+- 37800000 0 f54"/>
                <a:gd name="f68" fmla="+- f20 f56 0"/>
                <a:gd name="f69" fmla="+- f20 f57 0"/>
                <a:gd name="f70" fmla="+- f58 21600000 0"/>
                <a:gd name="f71" fmla="*/ f59 f10 1"/>
                <a:gd name="f72" fmla="*/ f60 f10 1"/>
                <a:gd name="f73" fmla="?: f62 f62 f63"/>
                <a:gd name="f74" fmla="?: f64 f64 f65"/>
                <a:gd name="f75" fmla="?: f66 f66 f67"/>
                <a:gd name="f76" fmla="*/ f57 f43 1"/>
                <a:gd name="f77" fmla="*/ f56 f43 1"/>
                <a:gd name="f78" fmla="?: f58 f58 f70"/>
                <a:gd name="f79" fmla="*/ f71 1 f2"/>
                <a:gd name="f80" fmla="*/ f72 1 f2"/>
                <a:gd name="f81" fmla="*/ f69 f43 1"/>
                <a:gd name="f82" fmla="*/ f68 f43 1"/>
                <a:gd name="f83" fmla="+- 0 0 f79"/>
                <a:gd name="f84" fmla="+- 0 0 f80"/>
                <a:gd name="f85" fmla="+- f78 0 f61"/>
                <a:gd name="f86" fmla="+- f78 0 f73"/>
                <a:gd name="f87" fmla="+- f78 0 f74"/>
                <a:gd name="f88" fmla="+- f78 0 f75"/>
                <a:gd name="f89" fmla="+- 0 0 f83"/>
                <a:gd name="f90" fmla="+- 0 0 f84"/>
                <a:gd name="f91" fmla="*/ f89 f2 1"/>
                <a:gd name="f92" fmla="*/ f90 f2 1"/>
                <a:gd name="f93" fmla="*/ f91 1 f10"/>
                <a:gd name="f94" fmla="*/ f92 1 f10"/>
                <a:gd name="f95" fmla="+- f93 0 f3"/>
                <a:gd name="f96" fmla="+- f94 0 f3"/>
                <a:gd name="f97" fmla="sin 1 f95"/>
                <a:gd name="f98" fmla="cos 1 f95"/>
                <a:gd name="f99" fmla="sin 1 f96"/>
                <a:gd name="f100" fmla="cos 1 f96"/>
                <a:gd name="f101" fmla="+- 0 0 f97"/>
                <a:gd name="f102" fmla="+- 0 0 f98"/>
                <a:gd name="f103" fmla="+- 0 0 f99"/>
                <a:gd name="f104" fmla="+- 0 0 f100"/>
                <a:gd name="f105" fmla="+- 0 0 f101"/>
                <a:gd name="f106" fmla="+- 0 0 f102"/>
                <a:gd name="f107" fmla="+- 0 0 f103"/>
                <a:gd name="f108" fmla="+- 0 0 f104"/>
                <a:gd name="f109" fmla="*/ f105 f57 1"/>
                <a:gd name="f110" fmla="*/ f106 f56 1"/>
                <a:gd name="f111" fmla="*/ f107 f57 1"/>
                <a:gd name="f112" fmla="*/ f108 f56 1"/>
                <a:gd name="f113" fmla="+- 0 0 f110"/>
                <a:gd name="f114" fmla="+- 0 0 f109"/>
                <a:gd name="f115" fmla="+- 0 0 f112"/>
                <a:gd name="f116" fmla="+- 0 0 f111"/>
                <a:gd name="f117" fmla="+- 0 0 f113"/>
                <a:gd name="f118" fmla="+- 0 0 f114"/>
                <a:gd name="f119" fmla="+- 0 0 f115"/>
                <a:gd name="f120" fmla="+- 0 0 f116"/>
                <a:gd name="f121" fmla="at2 f117 f118"/>
                <a:gd name="f122" fmla="at2 f119 f120"/>
                <a:gd name="f123" fmla="+- f121 f3 0"/>
                <a:gd name="f124" fmla="+- f122 f3 0"/>
                <a:gd name="f125" fmla="*/ f123 f10 1"/>
                <a:gd name="f126" fmla="*/ f124 f10 1"/>
                <a:gd name="f127" fmla="*/ f125 1 f2"/>
                <a:gd name="f128" fmla="*/ f126 1 f2"/>
                <a:gd name="f129" fmla="+- 0 0 f127"/>
                <a:gd name="f130" fmla="+- 0 0 f128"/>
                <a:gd name="f131" fmla="val f129"/>
                <a:gd name="f132" fmla="val f130"/>
                <a:gd name="f133" fmla="+- 0 0 f131"/>
                <a:gd name="f134" fmla="+- 0 0 f132"/>
                <a:gd name="f135" fmla="*/ f133 f2 1"/>
                <a:gd name="f136" fmla="*/ f134 f2 1"/>
                <a:gd name="f137" fmla="*/ f135 1 f10"/>
                <a:gd name="f138" fmla="*/ f136 1 f10"/>
                <a:gd name="f139" fmla="+- f137 0 f3"/>
                <a:gd name="f140" fmla="+- f138 0 f3"/>
                <a:gd name="f141" fmla="cos 1 f139"/>
                <a:gd name="f142" fmla="sin 1 f139"/>
                <a:gd name="f143" fmla="cos 1 f140"/>
                <a:gd name="f144" fmla="sin 1 f140"/>
                <a:gd name="f145" fmla="+- 0 0 f141"/>
                <a:gd name="f146" fmla="+- 0 0 f142"/>
                <a:gd name="f147" fmla="+- 0 0 f143"/>
                <a:gd name="f148" fmla="+- 0 0 f144"/>
                <a:gd name="f149" fmla="*/ f11 f145 1"/>
                <a:gd name="f150" fmla="*/ f11 f146 1"/>
                <a:gd name="f151" fmla="*/ f11 f147 1"/>
                <a:gd name="f152" fmla="*/ f11 f148 1"/>
                <a:gd name="f153" fmla="*/ f149 f57 1"/>
                <a:gd name="f154" fmla="*/ f150 f56 1"/>
                <a:gd name="f155" fmla="*/ f151 f57 1"/>
                <a:gd name="f156" fmla="*/ f152 f56 1"/>
                <a:gd name="f157" fmla="+- f69 f153 0"/>
                <a:gd name="f158" fmla="+- f68 f154 0"/>
                <a:gd name="f159" fmla="+- f69 f155 0"/>
                <a:gd name="f160" fmla="+- f68 f156 0"/>
                <a:gd name="f161" fmla="max f157 f159"/>
                <a:gd name="f162" fmla="max f158 f160"/>
                <a:gd name="f163" fmla="min f157 f159"/>
                <a:gd name="f164" fmla="min f158 f160"/>
                <a:gd name="f165" fmla="*/ f157 f43 1"/>
                <a:gd name="f166" fmla="*/ f158 f43 1"/>
                <a:gd name="f167" fmla="*/ f159 f43 1"/>
                <a:gd name="f168" fmla="*/ f160 f43 1"/>
                <a:gd name="f169" fmla="?: f85 f48 f161"/>
                <a:gd name="f170" fmla="?: f86 f49 f162"/>
                <a:gd name="f171" fmla="?: f87 f20 f163"/>
                <a:gd name="f172" fmla="?: f88 f20 f164"/>
                <a:gd name="f173" fmla="*/ f171 f43 1"/>
                <a:gd name="f174" fmla="*/ f172 f43 1"/>
                <a:gd name="f175" fmla="*/ f169 f43 1"/>
                <a:gd name="f176" fmla="*/ f170 f43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40">
                  <a:pos x="f165" y="f166"/>
                </a:cxn>
                <a:cxn ang="f41">
                  <a:pos x="f81" y="f82"/>
                </a:cxn>
                <a:cxn ang="f42">
                  <a:pos x="f167" y="f168"/>
                </a:cxn>
              </a:cxnLst>
              <a:rect l="f173" t="f174" r="f175" b="f176"/>
              <a:pathLst>
                <a:path stroke="0">
                  <a:moveTo>
                    <a:pt x="f165" y="f166"/>
                  </a:moveTo>
                  <a:arcTo wR="f76" hR="f77" stAng="f54" swAng="f78"/>
                  <a:lnTo>
                    <a:pt x="f81" y="f82"/>
                  </a:lnTo>
                  <a:close/>
                </a:path>
                <a:path fill="none">
                  <a:moveTo>
                    <a:pt x="f165" y="f166"/>
                  </a:moveTo>
                  <a:arcTo wR="f76" hR="f77" stAng="f54" swAng="f78"/>
                </a:path>
              </a:pathLst>
            </a:custGeom>
            <a:solidFill>
              <a:srgbClr val="FFC000"/>
            </a:solidFill>
            <a:ln w="76196" cap="flat">
              <a:solidFill>
                <a:srgbClr val="FFC000"/>
              </a:solidFill>
              <a:prstDash val="solid"/>
              <a:miter/>
            </a:ln>
            <a:effectLst>
              <a:outerShdw dir="16200000" algn="tl">
                <a:srgbClr val="000000">
                  <a:alpha val="40000"/>
                </a:srgbClr>
              </a:outerShdw>
            </a:effectLst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  <p:sp>
          <p:nvSpPr>
            <p:cNvPr id="51" name="Rectangle 53">
              <a:extLst>
                <a:ext uri="{FF2B5EF4-FFF2-40B4-BE49-F238E27FC236}">
                  <a16:creationId xmlns:a16="http://schemas.microsoft.com/office/drawing/2014/main" id="{2EDDA9C9-DA97-DF76-D65B-3C64F54AECA0}"/>
                </a:ext>
              </a:extLst>
            </p:cNvPr>
            <p:cNvSpPr/>
            <p:nvPr/>
          </p:nvSpPr>
          <p:spPr>
            <a:xfrm flipH="1">
              <a:off x="10098075" y="3100547"/>
              <a:ext cx="516599" cy="590546"/>
            </a:xfrm>
            <a:prstGeom prst="rect">
              <a:avLst/>
            </a:prstGeom>
            <a:solidFill>
              <a:srgbClr val="FFC000"/>
            </a:solidFill>
            <a:ln w="12701" cap="flat">
              <a:solidFill>
                <a:srgbClr val="FFC000"/>
              </a:solidFill>
              <a:prstDash val="solid"/>
              <a:miter/>
            </a:ln>
            <a:effectLst>
              <a:outerShdw dir="16200000" algn="tl">
                <a:srgbClr val="000000">
                  <a:alpha val="40000"/>
                </a:srgbClr>
              </a:outerShdw>
            </a:effectLst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sp>
          <p:nvSpPr>
            <p:cNvPr id="52" name="Rectangle: Rounded Corners 54">
              <a:extLst>
                <a:ext uri="{FF2B5EF4-FFF2-40B4-BE49-F238E27FC236}">
                  <a16:creationId xmlns:a16="http://schemas.microsoft.com/office/drawing/2014/main" id="{98D0749D-B0CD-75FB-80F9-1D72B84BA616}"/>
                </a:ext>
              </a:extLst>
            </p:cNvPr>
            <p:cNvSpPr/>
            <p:nvPr/>
          </p:nvSpPr>
          <p:spPr>
            <a:xfrm flipH="1">
              <a:off x="10309869" y="2228182"/>
              <a:ext cx="304796" cy="970644"/>
            </a:xfrm>
            <a:custGeom>
              <a:avLst>
                <a:gd name="f0" fmla="val 3600"/>
              </a:avLst>
              <a:gdLst>
                <a:gd name="f1" fmla="val 10800000"/>
                <a:gd name="f2" fmla="val 5400000"/>
                <a:gd name="f3" fmla="val 1620000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val 45"/>
                <a:gd name="f10" fmla="val 10800"/>
                <a:gd name="f11" fmla="val -2147483647"/>
                <a:gd name="f12" fmla="val 2147483647"/>
                <a:gd name="f13" fmla="abs f4"/>
                <a:gd name="f14" fmla="abs f5"/>
                <a:gd name="f15" fmla="abs f6"/>
                <a:gd name="f16" fmla="*/ f8 1 180"/>
                <a:gd name="f17" fmla="pin 0 f0 10800"/>
                <a:gd name="f18" fmla="+- 0 0 f2"/>
                <a:gd name="f19" fmla="?: f13 f4 1"/>
                <a:gd name="f20" fmla="?: f14 f5 1"/>
                <a:gd name="f21" fmla="?: f15 f6 1"/>
                <a:gd name="f22" fmla="*/ f9 f16 1"/>
                <a:gd name="f23" fmla="+- f7 f17 0"/>
                <a:gd name="f24" fmla="*/ f19 1 21600"/>
                <a:gd name="f25" fmla="*/ f20 1 21600"/>
                <a:gd name="f26" fmla="*/ 21600 f19 1"/>
                <a:gd name="f27" fmla="*/ 21600 f20 1"/>
                <a:gd name="f28" fmla="+- 0 0 f22"/>
                <a:gd name="f29" fmla="min f25 f24"/>
                <a:gd name="f30" fmla="*/ f26 1 f21"/>
                <a:gd name="f31" fmla="*/ f27 1 f21"/>
                <a:gd name="f32" fmla="*/ f28 f1 1"/>
                <a:gd name="f33" fmla="*/ f32 1 f8"/>
                <a:gd name="f34" fmla="+- f31 0 f17"/>
                <a:gd name="f35" fmla="+- f30 0 f17"/>
                <a:gd name="f36" fmla="*/ f17 f29 1"/>
                <a:gd name="f37" fmla="*/ f7 f29 1"/>
                <a:gd name="f38" fmla="*/ f23 f29 1"/>
                <a:gd name="f39" fmla="*/ f31 f29 1"/>
                <a:gd name="f40" fmla="*/ f30 f29 1"/>
                <a:gd name="f41" fmla="+- f33 0 f2"/>
                <a:gd name="f42" fmla="+- f37 0 f38"/>
                <a:gd name="f43" fmla="+- f38 0 f37"/>
                <a:gd name="f44" fmla="*/ f34 f29 1"/>
                <a:gd name="f45" fmla="*/ f35 f29 1"/>
                <a:gd name="f46" fmla="cos 1 f41"/>
                <a:gd name="f47" fmla="abs f42"/>
                <a:gd name="f48" fmla="abs f43"/>
                <a:gd name="f49" fmla="?: f42 f18 f2"/>
                <a:gd name="f50" fmla="?: f42 f2 f18"/>
                <a:gd name="f51" fmla="?: f42 f3 f2"/>
                <a:gd name="f52" fmla="?: f42 f2 f3"/>
                <a:gd name="f53" fmla="+- f39 0 f44"/>
                <a:gd name="f54" fmla="?: f43 f18 f2"/>
                <a:gd name="f55" fmla="?: f43 f2 f18"/>
                <a:gd name="f56" fmla="+- f40 0 f45"/>
                <a:gd name="f57" fmla="+- f44 0 f39"/>
                <a:gd name="f58" fmla="+- f45 0 f40"/>
                <a:gd name="f59" fmla="?: f42 0 f1"/>
                <a:gd name="f60" fmla="?: f42 f1 0"/>
                <a:gd name="f61" fmla="+- 0 0 f46"/>
                <a:gd name="f62" fmla="?: f42 f52 f51"/>
                <a:gd name="f63" fmla="?: f42 f51 f52"/>
                <a:gd name="f64" fmla="?: f43 f50 f49"/>
                <a:gd name="f65" fmla="abs f53"/>
                <a:gd name="f66" fmla="?: f53 0 f1"/>
                <a:gd name="f67" fmla="?: f53 f1 0"/>
                <a:gd name="f68" fmla="?: f53 f54 f55"/>
                <a:gd name="f69" fmla="abs f56"/>
                <a:gd name="f70" fmla="abs f57"/>
                <a:gd name="f71" fmla="?: f56 f18 f2"/>
                <a:gd name="f72" fmla="?: f56 f2 f18"/>
                <a:gd name="f73" fmla="?: f56 f3 f2"/>
                <a:gd name="f74" fmla="?: f56 f2 f3"/>
                <a:gd name="f75" fmla="abs f58"/>
                <a:gd name="f76" fmla="?: f58 f18 f2"/>
                <a:gd name="f77" fmla="?: f58 f2 f18"/>
                <a:gd name="f78" fmla="?: f58 f60 f59"/>
                <a:gd name="f79" fmla="?: f58 f59 f60"/>
                <a:gd name="f80" fmla="*/ f17 f61 1"/>
                <a:gd name="f81" fmla="?: f43 f63 f62"/>
                <a:gd name="f82" fmla="?: f43 f67 f66"/>
                <a:gd name="f83" fmla="?: f43 f66 f67"/>
                <a:gd name="f84" fmla="?: f56 f74 f73"/>
                <a:gd name="f85" fmla="?: f56 f73 f74"/>
                <a:gd name="f86" fmla="?: f57 f72 f71"/>
                <a:gd name="f87" fmla="?: f42 f78 f79"/>
                <a:gd name="f88" fmla="?: f42 f76 f77"/>
                <a:gd name="f89" fmla="*/ f80 3163 1"/>
                <a:gd name="f90" fmla="?: f53 f82 f83"/>
                <a:gd name="f91" fmla="?: f57 f85 f84"/>
                <a:gd name="f92" fmla="*/ f89 1 7636"/>
                <a:gd name="f93" fmla="+- f7 f92 0"/>
                <a:gd name="f94" fmla="+- f30 0 f92"/>
                <a:gd name="f95" fmla="+- f31 0 f92"/>
                <a:gd name="f96" fmla="*/ f93 f29 1"/>
                <a:gd name="f97" fmla="*/ f94 f29 1"/>
                <a:gd name="f98" fmla="*/ f95 f29 1"/>
              </a:gdLst>
              <a:ahLst>
                <a:ahXY gdRefX="f0" minX="f7" maxX="f10">
                  <a:pos x="f36" y="f37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96" t="f96" r="f97" b="f98"/>
              <a:pathLst>
                <a:path>
                  <a:moveTo>
                    <a:pt x="f38" y="f37"/>
                  </a:moveTo>
                  <a:arcTo wR="f47" hR="f48" stAng="f81" swAng="f64"/>
                  <a:lnTo>
                    <a:pt x="f37" y="f44"/>
                  </a:lnTo>
                  <a:arcTo wR="f48" hR="f65" stAng="f90" swAng="f68"/>
                  <a:lnTo>
                    <a:pt x="f45" y="f39"/>
                  </a:lnTo>
                  <a:arcTo wR="f69" hR="f70" stAng="f91" swAng="f86"/>
                  <a:lnTo>
                    <a:pt x="f40" y="f38"/>
                  </a:lnTo>
                  <a:arcTo wR="f75" hR="f47" stAng="f87" swAng="f88"/>
                  <a:close/>
                </a:path>
              </a:pathLst>
            </a:custGeom>
            <a:solidFill>
              <a:srgbClr val="FFC000"/>
            </a:solidFill>
            <a:ln w="12701" cap="flat">
              <a:solidFill>
                <a:srgbClr val="FFC000"/>
              </a:solidFill>
              <a:prstDash val="solid"/>
              <a:miter/>
            </a:ln>
            <a:effectLst>
              <a:outerShdw dir="16200000" algn="tl">
                <a:srgbClr val="000000">
                  <a:alpha val="40000"/>
                </a:srgbClr>
              </a:outerShdw>
            </a:effectLst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sp>
          <p:nvSpPr>
            <p:cNvPr id="53" name="Oval 55">
              <a:extLst>
                <a:ext uri="{FF2B5EF4-FFF2-40B4-BE49-F238E27FC236}">
                  <a16:creationId xmlns:a16="http://schemas.microsoft.com/office/drawing/2014/main" id="{7C9DAD4A-9DAC-F945-7726-19CE696DA38E}"/>
                </a:ext>
              </a:extLst>
            </p:cNvPr>
            <p:cNvSpPr/>
            <p:nvPr/>
          </p:nvSpPr>
          <p:spPr>
            <a:xfrm flipH="1">
              <a:off x="10375724" y="2269321"/>
              <a:ext cx="178243" cy="186555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solidFill>
              <a:srgbClr val="A5A5A5"/>
            </a:solidFill>
            <a:ln w="12701" cap="flat">
              <a:solidFill>
                <a:srgbClr val="7C7C7C"/>
              </a:solidFill>
              <a:prstDash val="solid"/>
              <a:miter/>
            </a:ln>
            <a:effectLst>
              <a:outerShdw dir="16200000" algn="tl">
                <a:srgbClr val="000000">
                  <a:alpha val="40000"/>
                </a:srgbClr>
              </a:outerShdw>
            </a:effectLst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sp>
          <p:nvSpPr>
            <p:cNvPr id="54" name="Oval 56">
              <a:extLst>
                <a:ext uri="{FF2B5EF4-FFF2-40B4-BE49-F238E27FC236}">
                  <a16:creationId xmlns:a16="http://schemas.microsoft.com/office/drawing/2014/main" id="{393FF636-6B58-8AB8-BFB9-8D95F78A6EDC}"/>
                </a:ext>
              </a:extLst>
            </p:cNvPr>
            <p:cNvSpPr/>
            <p:nvPr/>
          </p:nvSpPr>
          <p:spPr>
            <a:xfrm flipH="1">
              <a:off x="10093531" y="3135184"/>
              <a:ext cx="178243" cy="186555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solidFill>
              <a:srgbClr val="A5A5A5"/>
            </a:solidFill>
            <a:ln w="12701" cap="flat">
              <a:solidFill>
                <a:srgbClr val="7C7C7C"/>
              </a:solidFill>
              <a:prstDash val="solid"/>
              <a:miter/>
            </a:ln>
            <a:effectLst>
              <a:outerShdw dir="16200000" algn="tl">
                <a:srgbClr val="000000">
                  <a:alpha val="40000"/>
                </a:srgbClr>
              </a:outerShdw>
            </a:effectLst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">
            <a:extLst>
              <a:ext uri="{FF2B5EF4-FFF2-40B4-BE49-F238E27FC236}">
                <a16:creationId xmlns:a16="http://schemas.microsoft.com/office/drawing/2014/main" id="{DDC8EFBD-3504-3CBA-D45B-174766CAC9C3}"/>
              </a:ext>
            </a:extLst>
          </p:cNvPr>
          <p:cNvSpPr txBox="1"/>
          <p:nvPr/>
        </p:nvSpPr>
        <p:spPr>
          <a:xfrm>
            <a:off x="3746635" y="69448"/>
            <a:ext cx="4698717" cy="707882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4000" b="1" i="0" u="sng" strike="noStrike" kern="1200" cap="none" spc="0" baseline="0" dirty="0">
                <a:solidFill>
                  <a:srgbClr val="000000"/>
                </a:solidFill>
                <a:uFillTx/>
                <a:latin typeface="Consolas" pitchFamily="49"/>
              </a:rPr>
              <a:t>La Programmation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6E3571E-535A-39DF-81BB-86B182F9AD94}"/>
              </a:ext>
            </a:extLst>
          </p:cNvPr>
          <p:cNvSpPr/>
          <p:nvPr/>
        </p:nvSpPr>
        <p:spPr>
          <a:xfrm>
            <a:off x="4755530" y="3420595"/>
            <a:ext cx="137160" cy="164592"/>
          </a:xfrm>
          <a:prstGeom prst="rect">
            <a:avLst/>
          </a:prstGeom>
          <a:solidFill>
            <a:srgbClr val="C00000">
              <a:alpha val="40000"/>
            </a:srgbClr>
          </a:solidFill>
          <a:ln>
            <a:solidFill>
              <a:srgbClr val="C00000">
                <a:alpha val="4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9D006D-3F42-769C-4CC3-D0E6DF0FB3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585" y="1721427"/>
            <a:ext cx="5372100" cy="35814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939665DE-1837-5AAD-CDF4-1B579E48F1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4724" y="1294477"/>
            <a:ext cx="3296691" cy="2647795"/>
          </a:xfrm>
          <a:prstGeom prst="rect">
            <a:avLst/>
          </a:prstGeom>
          <a:effectLst>
            <a:softEdge rad="254000"/>
          </a:effectLst>
        </p:spPr>
      </p:pic>
      <p:pic>
        <p:nvPicPr>
          <p:cNvPr id="10" name="Picture 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C3489DC-7C26-30EA-8020-BFE769D03A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5616" y="3420595"/>
            <a:ext cx="4154905" cy="2274858"/>
          </a:xfrm>
          <a:prstGeom prst="rect">
            <a:avLst/>
          </a:prstGeom>
          <a:effectLst>
            <a:softEdge rad="254000"/>
          </a:effectLst>
        </p:spPr>
      </p:pic>
    </p:spTree>
    <p:extLst>
      <p:ext uri="{BB962C8B-B14F-4D97-AF65-F5344CB8AC3E}">
        <p14:creationId xmlns:p14="http://schemas.microsoft.com/office/powerpoint/2010/main" val="1044541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">
            <a:extLst>
              <a:ext uri="{FF2B5EF4-FFF2-40B4-BE49-F238E27FC236}">
                <a16:creationId xmlns:a16="http://schemas.microsoft.com/office/drawing/2014/main" id="{FDB37F70-1965-E7C5-A33E-036F3387AC68}"/>
              </a:ext>
            </a:extLst>
          </p:cNvPr>
          <p:cNvSpPr txBox="1"/>
          <p:nvPr/>
        </p:nvSpPr>
        <p:spPr>
          <a:xfrm>
            <a:off x="3746635" y="69448"/>
            <a:ext cx="4698717" cy="707882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4000" b="1" i="0" u="sng" strike="noStrike" kern="1200" cap="none" spc="0" baseline="0" dirty="0">
                <a:solidFill>
                  <a:srgbClr val="000000"/>
                </a:solidFill>
                <a:uFillTx/>
                <a:latin typeface="Consolas" pitchFamily="49"/>
              </a:rPr>
              <a:t>La Programmation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F35AE4F-14D1-1C27-E0E7-BDB81FC63E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585" y="1721427"/>
            <a:ext cx="5372100" cy="35814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AF55695-3CA7-C775-6068-356B38DB97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289" b="97680" l="0" r="97500">
                        <a14:foregroundMark x1="6912" y1="10567" x2="6471" y2="50258"/>
                        <a14:foregroundMark x1="6471" y1="50258" x2="40588" y2="76289"/>
                        <a14:foregroundMark x1="40588" y1="76289" x2="85882" y2="71649"/>
                        <a14:foregroundMark x1="85882" y1="71649" x2="94412" y2="34794"/>
                        <a14:foregroundMark x1="94412" y1="34794" x2="58529" y2="11598"/>
                        <a14:foregroundMark x1="58529" y1="11598" x2="7353" y2="11598"/>
                        <a14:foregroundMark x1="7353" y1="11598" x2="7353" y2="11598"/>
                        <a14:foregroundMark x1="2795" y1="12906" x2="6471" y2="13144"/>
                        <a14:foregroundMark x1="24559" y1="20361" x2="44559" y2="24485"/>
                        <a14:foregroundMark x1="44559" y1="24485" x2="54706" y2="43814"/>
                        <a14:foregroundMark x1="54706" y1="43814" x2="54118" y2="58763"/>
                        <a14:foregroundMark x1="45441" y1="61856" x2="52647" y2="57990"/>
                        <a14:foregroundMark x1="52647" y1="55412" x2="56029" y2="42268"/>
                        <a14:foregroundMark x1="45147" y1="41237" x2="38235" y2="67526"/>
                        <a14:foregroundMark x1="41471" y1="44588" x2="36471" y2="61082"/>
                        <a14:foregroundMark x1="48676" y1="35825" x2="42500" y2="56443"/>
                        <a14:foregroundMark x1="54853" y1="35309" x2="47500" y2="61082"/>
                        <a14:foregroundMark x1="56324" y1="38402" x2="37353" y2="53093"/>
                        <a14:foregroundMark x1="55588" y1="31959" x2="34265" y2="44330"/>
                        <a14:foregroundMark x1="59118" y1="30412" x2="35147" y2="30928"/>
                        <a14:foregroundMark x1="64853" y1="18557" x2="41029" y2="28608"/>
                        <a14:foregroundMark x1="55000" y1="16753" x2="60735" y2="48711"/>
                        <a14:foregroundMark x1="61176" y1="25773" x2="59559" y2="73711"/>
                        <a14:foregroundMark x1="27647" y1="75000" x2="16912" y2="73454"/>
                        <a14:foregroundMark x1="33529" y1="76031" x2="26618" y2="75258"/>
                        <a14:foregroundMark x1="19666" y1="79124" x2="19519" y2="79124"/>
                        <a14:foregroundMark x1="14559" y1="77062" x2="13088" y2="77062"/>
                        <a14:foregroundMark x1="19333" y1="76737" x2="20000" y2="76804"/>
                        <a14:foregroundMark x1="18626" y1="76666" x2="18779" y2="76681"/>
                        <a14:foregroundMark x1="9706" y1="75773" x2="17405" y2="76544"/>
                        <a14:foregroundMark x1="7794" y1="77835" x2="6291" y2="76637"/>
                        <a14:foregroundMark x1="7941" y1="75000" x2="3235" y2="19072"/>
                        <a14:foregroundMark x1="3235" y1="19072" x2="3676" y2="17010"/>
                        <a14:foregroundMark x1="1912" y1="38144" x2="3676" y2="62629"/>
                        <a14:foregroundMark x1="1698" y1="73500" x2="2059" y2="76031"/>
                        <a14:foregroundMark x1="2500" y1="79124" x2="2500" y2="79124"/>
                        <a14:foregroundMark x1="3443" y1="75941" x2="3824" y2="72938"/>
                        <a14:foregroundMark x1="3235" y1="77577" x2="3422" y2="76104"/>
                        <a14:foregroundMark x1="2795" y1="13194" x2="12353" y2="9278"/>
                        <a14:foregroundMark x1="7500" y1="7474" x2="2795" y2="10773"/>
                        <a14:foregroundMark x1="2795" y1="9281" x2="3676" y2="12113"/>
                        <a14:foregroundMark x1="5868" y1="6519" x2="7794" y2="6701"/>
                        <a14:foregroundMark x1="3089" y1="6256" x2="5460" y2="6480"/>
                        <a14:foregroundMark x1="8382" y1="6701" x2="8382" y2="6701"/>
                        <a14:foregroundMark x1="4706" y1="6701" x2="3089" y2="6830"/>
                        <a14:foregroundMark x1="5000" y1="5155" x2="3274" y2="5155"/>
                        <a14:foregroundMark x1="6766" y1="4776" x2="10588" y2="6186"/>
                        <a14:foregroundMark x1="6139" y1="4544" x2="6407" y2="4643"/>
                        <a14:foregroundMark x1="5000" y1="4124" x2="5305" y2="4236"/>
                        <a14:foregroundMark x1="7300" y1="3739" x2="19118" y2="7732"/>
                        <a14:foregroundMark x1="17647" y1="8247" x2="40588" y2="7732"/>
                        <a14:foregroundMark x1="38824" y1="7474" x2="61176" y2="6959"/>
                        <a14:foregroundMark x1="42794" y1="6186" x2="61765" y2="5155"/>
                        <a14:foregroundMark x1="49559" y1="5155" x2="33971" y2="7474"/>
                        <a14:foregroundMark x1="63382" y1="5928" x2="98088" y2="8505"/>
                        <a14:foregroundMark x1="96471" y1="73711" x2="96324" y2="77062"/>
                        <a14:foregroundMark x1="96176" y1="77577" x2="96176" y2="77577"/>
                        <a14:foregroundMark x1="7059" y1="3608" x2="8088" y2="3608"/>
                        <a14:foregroundMark x1="6765" y1="3866" x2="9118" y2="4639"/>
                        <a14:foregroundMark x1="7206" y1="3608" x2="6471" y2="3608"/>
                        <a14:foregroundMark x1="41324" y1="80928" x2="41765" y2="97165"/>
                        <a14:foregroundMark x1="47059" y1="80928" x2="47353" y2="97165"/>
                        <a14:foregroundMark x1="52500" y1="80670" x2="52794" y2="97423"/>
                        <a14:foregroundMark x1="57647" y1="80412" x2="57647" y2="97680"/>
                        <a14:foregroundMark x1="96324" y1="4897" x2="96324" y2="4897"/>
                        <a14:foregroundMark x1="7941" y1="5928" x2="7941" y2="5928"/>
                        <a14:foregroundMark x1="7059" y1="5670" x2="7059" y2="5670"/>
                        <a14:foregroundMark x1="6618" y1="5670" x2="6618" y2="5670"/>
                        <a14:backgroundMark x1="588" y1="9021" x2="588" y2="9021"/>
                        <a14:backgroundMark x1="294" y1="6186" x2="294" y2="15464"/>
                        <a14:backgroundMark x1="588" y1="5412" x2="588" y2="7474"/>
                        <a14:backgroundMark x1="735" y1="4897" x2="882" y2="6959"/>
                        <a14:backgroundMark x1="7059" y1="2577" x2="7059" y2="2577"/>
                        <a14:backgroundMark x1="6471" y1="2062" x2="6471" y2="2062"/>
                        <a14:backgroundMark x1="6471" y1="1804" x2="7206" y2="2320"/>
                        <a14:backgroundMark x1="6324" y1="2577" x2="6324" y2="2577"/>
                        <a14:backgroundMark x1="6765" y1="2835" x2="6765" y2="2835"/>
                        <a14:backgroundMark x1="7941" y1="2835" x2="7941" y2="2835"/>
                        <a14:backgroundMark x1="8235" y1="3093" x2="8235" y2="3093"/>
                        <a14:backgroundMark x1="7353" y1="3093" x2="7353" y2="3093"/>
                        <a14:backgroundMark x1="6471" y1="3093" x2="6471" y2="3093"/>
                        <a14:backgroundMark x1="6912" y1="3093" x2="6912" y2="3093"/>
                        <a14:backgroundMark x1="7206" y1="3093" x2="7206" y2="3093"/>
                        <a14:backgroundMark x1="7500" y1="3093" x2="7500" y2="3093"/>
                        <a14:backgroundMark x1="7794" y1="3093" x2="7794" y2="3093"/>
                        <a14:backgroundMark x1="7941" y1="3093" x2="7941" y2="3093"/>
                        <a14:backgroundMark x1="98382" y1="8763" x2="98382" y2="8763"/>
                        <a14:backgroundMark x1="98235" y1="8505" x2="98235" y2="8505"/>
                        <a14:backgroundMark x1="19559" y1="80155" x2="19559" y2="80155"/>
                        <a14:backgroundMark x1="19853" y1="79897" x2="19853" y2="79897"/>
                        <a14:backgroundMark x1="19706" y1="79639" x2="18529" y2="79639"/>
                        <a14:backgroundMark x1="20147" y1="79639" x2="19853" y2="79639"/>
                        <a14:backgroundMark x1="20000" y1="79381" x2="20000" y2="79381"/>
                        <a14:backgroundMark x1="20294" y1="79381" x2="19853" y2="79381"/>
                        <a14:backgroundMark x1="19412" y1="79124" x2="19412" y2="79124"/>
                        <a14:backgroundMark x1="5000" y1="79124" x2="5000" y2="79124"/>
                        <a14:backgroundMark x1="4412" y1="79124" x2="4412" y2="79124"/>
                        <a14:backgroundMark x1="5294" y1="79639" x2="5294" y2="79639"/>
                        <a14:backgroundMark x1="4706" y1="79639" x2="4706" y2="79639"/>
                        <a14:backgroundMark x1="4412" y1="79381" x2="4412" y2="79381"/>
                        <a14:backgroundMark x1="3676" y1="79381" x2="3676" y2="79381"/>
                        <a14:backgroundMark x1="2794" y1="79639" x2="2794" y2="79639"/>
                        <a14:backgroundMark x1="2353" y1="79639" x2="2353" y2="79639"/>
                        <a14:backgroundMark x1="1912" y1="79639" x2="1912" y2="79639"/>
                        <a14:backgroundMark x1="1765" y1="79381" x2="2059" y2="79381"/>
                        <a14:backgroundMark x1="2647" y1="79381" x2="2647" y2="79381"/>
                        <a14:backgroundMark x1="2941" y1="79381" x2="2941" y2="79381"/>
                        <a14:backgroundMark x1="3382" y1="79381" x2="3382" y2="79381"/>
                        <a14:backgroundMark x1="5147" y1="80155" x2="5147" y2="80155"/>
                        <a14:backgroundMark x1="5294" y1="79639" x2="5294" y2="79639"/>
                        <a14:backgroundMark x1="5147" y1="79639" x2="4706" y2="79639"/>
                        <a14:backgroundMark x1="4853" y1="79381" x2="5294" y2="79381"/>
                        <a14:backgroundMark x1="5294" y1="79639" x2="5294" y2="79639"/>
                        <a14:backgroundMark x1="1176" y1="72938" x2="1324" y2="7371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604994" y="1610891"/>
            <a:ext cx="3485250" cy="1988643"/>
          </a:xfrm>
          <a:prstGeom prst="rect">
            <a:avLst/>
          </a:prstGeom>
        </p:spPr>
      </p:pic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EC3699FB-AA06-38CD-6C6A-373F4193FF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4994" y="3177073"/>
            <a:ext cx="3905250" cy="267652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  <a:softEdge rad="254000"/>
          </a:effectLst>
        </p:spPr>
      </p:pic>
    </p:spTree>
    <p:extLst>
      <p:ext uri="{BB962C8B-B14F-4D97-AF65-F5344CB8AC3E}">
        <p14:creationId xmlns:p14="http://schemas.microsoft.com/office/powerpoint/2010/main" val="312208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">
            <a:extLst>
              <a:ext uri="{FF2B5EF4-FFF2-40B4-BE49-F238E27FC236}">
                <a16:creationId xmlns:a16="http://schemas.microsoft.com/office/drawing/2014/main" id="{DDC8EFBD-3504-3CBA-D45B-174766CAC9C3}"/>
              </a:ext>
            </a:extLst>
          </p:cNvPr>
          <p:cNvSpPr txBox="1"/>
          <p:nvPr/>
        </p:nvSpPr>
        <p:spPr>
          <a:xfrm>
            <a:off x="3746635" y="69448"/>
            <a:ext cx="4698717" cy="707882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4000" b="1" i="0" u="sng" strike="noStrike" kern="1200" cap="none" spc="0" baseline="0" dirty="0">
                <a:solidFill>
                  <a:srgbClr val="000000"/>
                </a:solidFill>
                <a:uFillTx/>
                <a:latin typeface="Consolas" pitchFamily="49"/>
              </a:rPr>
              <a:t>La Programmation</a:t>
            </a:r>
          </a:p>
        </p:txBody>
      </p:sp>
      <p:pic>
        <p:nvPicPr>
          <p:cNvPr id="1026" name="Picture 2" descr="Plus V2 micro:Maqueen Ni MH Rechargeable Battery an Advanced STEM Education  Robot for micro:bit, DFRobot:MBT0021-EN, køb her 621,25 DKK">
            <a:extLst>
              <a:ext uri="{FF2B5EF4-FFF2-40B4-BE49-F238E27FC236}">
                <a16:creationId xmlns:a16="http://schemas.microsoft.com/office/drawing/2014/main" id="{F808516F-5644-AC66-CCD4-F36DF11582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585" y="1721427"/>
            <a:ext cx="5372100" cy="35814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6E3571E-535A-39DF-81BB-86B182F9AD94}"/>
              </a:ext>
            </a:extLst>
          </p:cNvPr>
          <p:cNvSpPr/>
          <p:nvPr/>
        </p:nvSpPr>
        <p:spPr>
          <a:xfrm>
            <a:off x="2560970" y="3439356"/>
            <a:ext cx="137160" cy="164592"/>
          </a:xfrm>
          <a:prstGeom prst="rect">
            <a:avLst/>
          </a:prstGeom>
          <a:solidFill>
            <a:srgbClr val="C00000">
              <a:alpha val="40000"/>
            </a:srgbClr>
          </a:solidFill>
          <a:ln>
            <a:solidFill>
              <a:srgbClr val="C00000">
                <a:alpha val="4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8" name="Picture 2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91E3AE9-49F9-89C4-9B5E-D5EC50118C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7273" y="1878875"/>
            <a:ext cx="4839405" cy="3100244"/>
          </a:xfrm>
          <a:prstGeom prst="rect">
            <a:avLst/>
          </a:prstGeom>
          <a:effectLst>
            <a:softEdge rad="254000"/>
          </a:effectLst>
        </p:spPr>
      </p:pic>
    </p:spTree>
    <p:extLst>
      <p:ext uri="{BB962C8B-B14F-4D97-AF65-F5344CB8AC3E}">
        <p14:creationId xmlns:p14="http://schemas.microsoft.com/office/powerpoint/2010/main" val="2880414027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">
            <a:extLst>
              <a:ext uri="{FF2B5EF4-FFF2-40B4-BE49-F238E27FC236}">
                <a16:creationId xmlns:a16="http://schemas.microsoft.com/office/drawing/2014/main" id="{DDC8EFBD-3504-3CBA-D45B-174766CAC9C3}"/>
              </a:ext>
            </a:extLst>
          </p:cNvPr>
          <p:cNvSpPr txBox="1"/>
          <p:nvPr/>
        </p:nvSpPr>
        <p:spPr>
          <a:xfrm>
            <a:off x="3746635" y="69448"/>
            <a:ext cx="4698717" cy="707882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4000" b="1" i="0" u="sng" strike="noStrike" kern="1200" cap="none" spc="0" baseline="0" dirty="0">
                <a:solidFill>
                  <a:srgbClr val="000000"/>
                </a:solidFill>
                <a:uFillTx/>
                <a:latin typeface="Consolas" pitchFamily="49"/>
              </a:rPr>
              <a:t>La Programmation</a:t>
            </a:r>
          </a:p>
        </p:txBody>
      </p:sp>
      <p:pic>
        <p:nvPicPr>
          <p:cNvPr id="1026" name="Picture 2" descr="Plus V2 micro:Maqueen Ni MH Rechargeable Battery an Advanced STEM Education  Robot for micro:bit, DFRobot:MBT0021-EN, køb her 621,25 DKK">
            <a:extLst>
              <a:ext uri="{FF2B5EF4-FFF2-40B4-BE49-F238E27FC236}">
                <a16:creationId xmlns:a16="http://schemas.microsoft.com/office/drawing/2014/main" id="{F808516F-5644-AC66-CCD4-F36DF11582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585" y="1721427"/>
            <a:ext cx="5372100" cy="35814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6E3571E-535A-39DF-81BB-86B182F9AD94}"/>
              </a:ext>
            </a:extLst>
          </p:cNvPr>
          <p:cNvSpPr/>
          <p:nvPr/>
        </p:nvSpPr>
        <p:spPr>
          <a:xfrm>
            <a:off x="3411362" y="2771463"/>
            <a:ext cx="137160" cy="164592"/>
          </a:xfrm>
          <a:prstGeom prst="rect">
            <a:avLst/>
          </a:prstGeom>
          <a:solidFill>
            <a:srgbClr val="C00000">
              <a:alpha val="40000"/>
            </a:srgbClr>
          </a:solidFill>
          <a:ln>
            <a:solidFill>
              <a:srgbClr val="C00000">
                <a:alpha val="4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451A145-7760-649D-F07E-716EF3C04A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7273" y="1878876"/>
            <a:ext cx="4839404" cy="3100243"/>
          </a:xfrm>
          <a:prstGeom prst="rect">
            <a:avLst/>
          </a:prstGeom>
          <a:effectLst>
            <a:softEdge rad="254000"/>
          </a:effectLst>
        </p:spPr>
      </p:pic>
    </p:spTree>
    <p:extLst>
      <p:ext uri="{BB962C8B-B14F-4D97-AF65-F5344CB8AC3E}">
        <p14:creationId xmlns:p14="http://schemas.microsoft.com/office/powerpoint/2010/main" val="702712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">
            <a:extLst>
              <a:ext uri="{FF2B5EF4-FFF2-40B4-BE49-F238E27FC236}">
                <a16:creationId xmlns:a16="http://schemas.microsoft.com/office/drawing/2014/main" id="{DDC8EFBD-3504-3CBA-D45B-174766CAC9C3}"/>
              </a:ext>
            </a:extLst>
          </p:cNvPr>
          <p:cNvSpPr txBox="1"/>
          <p:nvPr/>
        </p:nvSpPr>
        <p:spPr>
          <a:xfrm>
            <a:off x="3746635" y="69448"/>
            <a:ext cx="4698717" cy="707882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4000" b="1" i="0" u="sng" strike="noStrike" kern="1200" cap="none" spc="0" baseline="0" dirty="0">
                <a:solidFill>
                  <a:srgbClr val="000000"/>
                </a:solidFill>
                <a:uFillTx/>
                <a:latin typeface="Consolas" pitchFamily="49"/>
              </a:rPr>
              <a:t>La Programmation</a:t>
            </a:r>
          </a:p>
        </p:txBody>
      </p:sp>
      <p:pic>
        <p:nvPicPr>
          <p:cNvPr id="1026" name="Picture 2" descr="Plus V2 micro:Maqueen Ni MH Rechargeable Battery an Advanced STEM Education  Robot for micro:bit, DFRobot:MBT0021-EN, køb her 621,25 DKK">
            <a:extLst>
              <a:ext uri="{FF2B5EF4-FFF2-40B4-BE49-F238E27FC236}">
                <a16:creationId xmlns:a16="http://schemas.microsoft.com/office/drawing/2014/main" id="{F808516F-5644-AC66-CCD4-F36DF11582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585" y="1721427"/>
            <a:ext cx="5372100" cy="35814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6E3571E-535A-39DF-81BB-86B182F9AD94}"/>
              </a:ext>
            </a:extLst>
          </p:cNvPr>
          <p:cNvSpPr/>
          <p:nvPr/>
        </p:nvSpPr>
        <p:spPr>
          <a:xfrm>
            <a:off x="3655195" y="2771463"/>
            <a:ext cx="137160" cy="164592"/>
          </a:xfrm>
          <a:prstGeom prst="rect">
            <a:avLst/>
          </a:prstGeom>
          <a:solidFill>
            <a:srgbClr val="C00000">
              <a:alpha val="40000"/>
            </a:srgbClr>
          </a:solidFill>
          <a:ln>
            <a:solidFill>
              <a:srgbClr val="C00000">
                <a:alpha val="4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7D7F2E0-3E17-178A-FCCA-7C5475F305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7273" y="1878878"/>
            <a:ext cx="4839404" cy="3100243"/>
          </a:xfrm>
          <a:prstGeom prst="rect">
            <a:avLst/>
          </a:prstGeom>
          <a:effectLst>
            <a:softEdge rad="254000"/>
          </a:effectLst>
        </p:spPr>
      </p:pic>
    </p:spTree>
    <p:extLst>
      <p:ext uri="{BB962C8B-B14F-4D97-AF65-F5344CB8AC3E}">
        <p14:creationId xmlns:p14="http://schemas.microsoft.com/office/powerpoint/2010/main" val="2750404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">
            <a:extLst>
              <a:ext uri="{FF2B5EF4-FFF2-40B4-BE49-F238E27FC236}">
                <a16:creationId xmlns:a16="http://schemas.microsoft.com/office/drawing/2014/main" id="{DDC8EFBD-3504-3CBA-D45B-174766CAC9C3}"/>
              </a:ext>
            </a:extLst>
          </p:cNvPr>
          <p:cNvSpPr txBox="1"/>
          <p:nvPr/>
        </p:nvSpPr>
        <p:spPr>
          <a:xfrm>
            <a:off x="3746635" y="69448"/>
            <a:ext cx="4698717" cy="707882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4000" b="1" i="0" u="sng" strike="noStrike" kern="1200" cap="none" spc="0" baseline="0" dirty="0">
                <a:solidFill>
                  <a:srgbClr val="000000"/>
                </a:solidFill>
                <a:uFillTx/>
                <a:latin typeface="Consolas" pitchFamily="49"/>
              </a:rPr>
              <a:t>La Programmation</a:t>
            </a:r>
          </a:p>
        </p:txBody>
      </p:sp>
      <p:pic>
        <p:nvPicPr>
          <p:cNvPr id="1026" name="Picture 2" descr="Plus V2 micro:Maqueen Ni MH Rechargeable Battery an Advanced STEM Education  Robot for micro:bit, DFRobot:MBT0021-EN, køb her 621,25 DKK">
            <a:extLst>
              <a:ext uri="{FF2B5EF4-FFF2-40B4-BE49-F238E27FC236}">
                <a16:creationId xmlns:a16="http://schemas.microsoft.com/office/drawing/2014/main" id="{F808516F-5644-AC66-CCD4-F36DF11582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585" y="1721427"/>
            <a:ext cx="5372100" cy="35814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6E3571E-535A-39DF-81BB-86B182F9AD94}"/>
              </a:ext>
            </a:extLst>
          </p:cNvPr>
          <p:cNvSpPr/>
          <p:nvPr/>
        </p:nvSpPr>
        <p:spPr>
          <a:xfrm>
            <a:off x="3905138" y="2771463"/>
            <a:ext cx="137160" cy="164592"/>
          </a:xfrm>
          <a:prstGeom prst="rect">
            <a:avLst/>
          </a:prstGeom>
          <a:solidFill>
            <a:srgbClr val="C00000">
              <a:alpha val="40000"/>
            </a:srgbClr>
          </a:solidFill>
          <a:ln>
            <a:solidFill>
              <a:srgbClr val="C00000">
                <a:alpha val="4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C946A90-D34C-A324-4693-4DC885769A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7273" y="1870473"/>
            <a:ext cx="4839404" cy="3100243"/>
          </a:xfrm>
          <a:prstGeom prst="rect">
            <a:avLst/>
          </a:prstGeom>
          <a:effectLst>
            <a:softEdge rad="254000"/>
          </a:effectLst>
        </p:spPr>
      </p:pic>
    </p:spTree>
    <p:extLst>
      <p:ext uri="{BB962C8B-B14F-4D97-AF65-F5344CB8AC3E}">
        <p14:creationId xmlns:p14="http://schemas.microsoft.com/office/powerpoint/2010/main" val="345150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">
            <a:extLst>
              <a:ext uri="{FF2B5EF4-FFF2-40B4-BE49-F238E27FC236}">
                <a16:creationId xmlns:a16="http://schemas.microsoft.com/office/drawing/2014/main" id="{DDC8EFBD-3504-3CBA-D45B-174766CAC9C3}"/>
              </a:ext>
            </a:extLst>
          </p:cNvPr>
          <p:cNvSpPr txBox="1"/>
          <p:nvPr/>
        </p:nvSpPr>
        <p:spPr>
          <a:xfrm>
            <a:off x="3746635" y="69448"/>
            <a:ext cx="4698717" cy="707882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4000" b="1" i="0" u="sng" strike="noStrike" kern="1200" cap="none" spc="0" baseline="0" dirty="0">
                <a:solidFill>
                  <a:srgbClr val="000000"/>
                </a:solidFill>
                <a:uFillTx/>
                <a:latin typeface="Consolas" pitchFamily="49"/>
              </a:rPr>
              <a:t>La Programmation</a:t>
            </a:r>
          </a:p>
        </p:txBody>
      </p:sp>
      <p:pic>
        <p:nvPicPr>
          <p:cNvPr id="1026" name="Picture 2" descr="Plus V2 micro:Maqueen Ni MH Rechargeable Battery an Advanced STEM Education  Robot for micro:bit, DFRobot:MBT0021-EN, køb her 621,25 DKK">
            <a:extLst>
              <a:ext uri="{FF2B5EF4-FFF2-40B4-BE49-F238E27FC236}">
                <a16:creationId xmlns:a16="http://schemas.microsoft.com/office/drawing/2014/main" id="{F808516F-5644-AC66-CCD4-F36DF11582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585" y="1721427"/>
            <a:ext cx="5372100" cy="35814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6E3571E-535A-39DF-81BB-86B182F9AD94}"/>
              </a:ext>
            </a:extLst>
          </p:cNvPr>
          <p:cNvSpPr/>
          <p:nvPr/>
        </p:nvSpPr>
        <p:spPr>
          <a:xfrm>
            <a:off x="4755530" y="3420595"/>
            <a:ext cx="137160" cy="164592"/>
          </a:xfrm>
          <a:prstGeom prst="rect">
            <a:avLst/>
          </a:prstGeom>
          <a:solidFill>
            <a:srgbClr val="C00000">
              <a:alpha val="40000"/>
            </a:srgbClr>
          </a:solidFill>
          <a:ln>
            <a:solidFill>
              <a:srgbClr val="C00000">
                <a:alpha val="4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B8FD0DB-EC74-477C-87FD-D278C41BFD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7273" y="1878877"/>
            <a:ext cx="4839404" cy="3100243"/>
          </a:xfrm>
          <a:prstGeom prst="rect">
            <a:avLst/>
          </a:prstGeom>
          <a:effectLst>
            <a:softEdge rad="254000"/>
          </a:effectLst>
        </p:spPr>
      </p:pic>
    </p:spTree>
    <p:extLst>
      <p:ext uri="{BB962C8B-B14F-4D97-AF65-F5344CB8AC3E}">
        <p14:creationId xmlns:p14="http://schemas.microsoft.com/office/powerpoint/2010/main" val="4270742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401B8C0D-B6BA-3A9D-19A0-9F50D33BFAFC}"/>
              </a:ext>
            </a:extLst>
          </p:cNvPr>
          <p:cNvSpPr txBox="1"/>
          <p:nvPr/>
        </p:nvSpPr>
        <p:spPr>
          <a:xfrm>
            <a:off x="4875151" y="85267"/>
            <a:ext cx="2441694" cy="707882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4000" b="1" i="0" u="sng" strike="noStrike" kern="1200" cap="none" spc="0" baseline="0" dirty="0" err="1">
                <a:solidFill>
                  <a:srgbClr val="000000"/>
                </a:solidFill>
                <a:uFillTx/>
                <a:latin typeface="Consolas" pitchFamily="49"/>
              </a:rPr>
              <a:t>Sommaire</a:t>
            </a:r>
            <a:endParaRPr lang="en-US" sz="4000" b="1" i="0" u="sng" strike="noStrike" kern="1200" cap="none" spc="0" baseline="0">
              <a:solidFill>
                <a:srgbClr val="000000"/>
              </a:solidFill>
              <a:uFillTx/>
              <a:latin typeface="Consolas" pitchFamily="49"/>
            </a:endParaRPr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4DC07C62-F159-5291-453B-086D96AFCFA5}"/>
              </a:ext>
            </a:extLst>
          </p:cNvPr>
          <p:cNvSpPr txBox="1"/>
          <p:nvPr/>
        </p:nvSpPr>
        <p:spPr>
          <a:xfrm>
            <a:off x="678178" y="2151730"/>
            <a:ext cx="10835640" cy="255454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457200" marR="0" lvl="0" indent="-45720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La Modélisation Graphique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32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  <a:p>
            <a:pPr marL="457200" marR="0" lvl="0" indent="-45720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La Pince : Fonctions + Commandes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32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  <a:p>
            <a:pPr marL="457200" marR="0" lvl="0" indent="-45720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La Programmation : Suivie de Ligne + Capteur Ultrason</a:t>
            </a:r>
          </a:p>
        </p:txBody>
      </p:sp>
    </p:spTree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bject 5">
            <a:extLst>
              <a:ext uri="{FF2B5EF4-FFF2-40B4-BE49-F238E27FC236}">
                <a16:creationId xmlns:a16="http://schemas.microsoft.com/office/drawing/2014/main" id="{8F7EF452-1FFF-92F9-7D11-AA3935C5BF5B}"/>
              </a:ext>
            </a:extLst>
          </p:cNvPr>
          <p:cNvSpPr/>
          <p:nvPr/>
        </p:nvSpPr>
        <p:spPr>
          <a:xfrm>
            <a:off x="10598720" y="1049523"/>
            <a:ext cx="345440" cy="1294445"/>
          </a:xfrm>
          <a:custGeom>
            <a:avLst/>
            <a:gdLst/>
            <a:ahLst/>
            <a:cxnLst/>
            <a:rect l="l" t="t" r="r" b="b"/>
            <a:pathLst>
              <a:path w="345440" h="1739900">
                <a:moveTo>
                  <a:pt x="172719" y="1739900"/>
                </a:moveTo>
                <a:lnTo>
                  <a:pt x="0" y="1739900"/>
                </a:lnTo>
                <a:lnTo>
                  <a:pt x="0" y="0"/>
                </a:lnTo>
                <a:lnTo>
                  <a:pt x="345440" y="0"/>
                </a:lnTo>
                <a:lnTo>
                  <a:pt x="345440" y="1739900"/>
                </a:lnTo>
                <a:lnTo>
                  <a:pt x="172719" y="1739900"/>
                </a:lnTo>
                <a:close/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4">
            <a:extLst>
              <a:ext uri="{FF2B5EF4-FFF2-40B4-BE49-F238E27FC236}">
                <a16:creationId xmlns:a16="http://schemas.microsoft.com/office/drawing/2014/main" id="{AC712AEC-1605-FB8A-7CF2-ABB94DC90773}"/>
              </a:ext>
            </a:extLst>
          </p:cNvPr>
          <p:cNvSpPr/>
          <p:nvPr/>
        </p:nvSpPr>
        <p:spPr>
          <a:xfrm>
            <a:off x="10602276" y="1049523"/>
            <a:ext cx="345440" cy="1297305"/>
          </a:xfrm>
          <a:custGeom>
            <a:avLst/>
            <a:gdLst/>
            <a:ahLst/>
            <a:cxnLst/>
            <a:rect l="l" t="t" r="r" b="b"/>
            <a:pathLst>
              <a:path w="345440" h="1739900">
                <a:moveTo>
                  <a:pt x="345440" y="0"/>
                </a:moveTo>
                <a:lnTo>
                  <a:pt x="0" y="0"/>
                </a:lnTo>
                <a:lnTo>
                  <a:pt x="0" y="1739900"/>
                </a:lnTo>
                <a:lnTo>
                  <a:pt x="172719" y="1739900"/>
                </a:lnTo>
                <a:lnTo>
                  <a:pt x="345440" y="1739900"/>
                </a:lnTo>
                <a:lnTo>
                  <a:pt x="34544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02" name="object 4">
            <a:extLst>
              <a:ext uri="{FF2B5EF4-FFF2-40B4-BE49-F238E27FC236}">
                <a16:creationId xmlns:a16="http://schemas.microsoft.com/office/drawing/2014/main" id="{83C4D992-4B82-8812-B115-BC3F6A6637D1}"/>
              </a:ext>
            </a:extLst>
          </p:cNvPr>
          <p:cNvSpPr/>
          <p:nvPr/>
        </p:nvSpPr>
        <p:spPr>
          <a:xfrm rot="5400000">
            <a:off x="10739245" y="1061809"/>
            <a:ext cx="89981" cy="661227"/>
          </a:xfrm>
          <a:custGeom>
            <a:avLst/>
            <a:gdLst/>
            <a:ahLst/>
            <a:cxnLst/>
            <a:rect l="l" t="t" r="r" b="b"/>
            <a:pathLst>
              <a:path w="345440" h="1739900">
                <a:moveTo>
                  <a:pt x="345440" y="0"/>
                </a:moveTo>
                <a:lnTo>
                  <a:pt x="0" y="0"/>
                </a:lnTo>
                <a:lnTo>
                  <a:pt x="0" y="1739900"/>
                </a:lnTo>
                <a:lnTo>
                  <a:pt x="172719" y="1739900"/>
                </a:lnTo>
                <a:lnTo>
                  <a:pt x="345440" y="1739900"/>
                </a:lnTo>
                <a:lnTo>
                  <a:pt x="34544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grpSp>
        <p:nvGrpSpPr>
          <p:cNvPr id="85" name="object 3">
            <a:extLst>
              <a:ext uri="{FF2B5EF4-FFF2-40B4-BE49-F238E27FC236}">
                <a16:creationId xmlns:a16="http://schemas.microsoft.com/office/drawing/2014/main" id="{47F8520A-BD59-39A6-8C6B-EBBFC670A7D1}"/>
              </a:ext>
            </a:extLst>
          </p:cNvPr>
          <p:cNvGrpSpPr/>
          <p:nvPr/>
        </p:nvGrpSpPr>
        <p:grpSpPr>
          <a:xfrm>
            <a:off x="10277918" y="1194303"/>
            <a:ext cx="989330" cy="1031240"/>
            <a:chOff x="737869" y="1928639"/>
            <a:chExt cx="989330" cy="1031240"/>
          </a:xfrm>
        </p:grpSpPr>
        <p:sp>
          <p:nvSpPr>
            <p:cNvPr id="88" name="object 6">
              <a:extLst>
                <a:ext uri="{FF2B5EF4-FFF2-40B4-BE49-F238E27FC236}">
                  <a16:creationId xmlns:a16="http://schemas.microsoft.com/office/drawing/2014/main" id="{1CE7E180-0840-F3B0-7651-8D1E796C376A}"/>
                </a:ext>
              </a:extLst>
            </p:cNvPr>
            <p:cNvSpPr/>
            <p:nvPr/>
          </p:nvSpPr>
          <p:spPr>
            <a:xfrm>
              <a:off x="838199" y="2666509"/>
              <a:ext cx="55880" cy="35560"/>
            </a:xfrm>
            <a:custGeom>
              <a:avLst/>
              <a:gdLst/>
              <a:ahLst/>
              <a:cxnLst/>
              <a:rect l="l" t="t" r="r" b="b"/>
              <a:pathLst>
                <a:path w="55880" h="35560">
                  <a:moveTo>
                    <a:pt x="55880" y="0"/>
                  </a:moveTo>
                  <a:lnTo>
                    <a:pt x="0" y="0"/>
                  </a:lnTo>
                  <a:lnTo>
                    <a:pt x="0" y="35559"/>
                  </a:lnTo>
                  <a:lnTo>
                    <a:pt x="27940" y="35559"/>
                  </a:lnTo>
                  <a:lnTo>
                    <a:pt x="55880" y="35559"/>
                  </a:lnTo>
                  <a:lnTo>
                    <a:pt x="55880" y="0"/>
                  </a:lnTo>
                  <a:close/>
                </a:path>
              </a:pathLst>
            </a:custGeom>
            <a:solidFill>
              <a:srgbClr val="DCDCDC">
                <a:alpha val="85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7">
              <a:extLst>
                <a:ext uri="{FF2B5EF4-FFF2-40B4-BE49-F238E27FC236}">
                  <a16:creationId xmlns:a16="http://schemas.microsoft.com/office/drawing/2014/main" id="{9A4CFE5C-D9E2-5DCD-11ED-EC47D6213CA7}"/>
                </a:ext>
              </a:extLst>
            </p:cNvPr>
            <p:cNvSpPr/>
            <p:nvPr/>
          </p:nvSpPr>
          <p:spPr>
            <a:xfrm>
              <a:off x="838199" y="2666509"/>
              <a:ext cx="55880" cy="35560"/>
            </a:xfrm>
            <a:custGeom>
              <a:avLst/>
              <a:gdLst/>
              <a:ahLst/>
              <a:cxnLst/>
              <a:rect l="l" t="t" r="r" b="b"/>
              <a:pathLst>
                <a:path w="55880" h="35560">
                  <a:moveTo>
                    <a:pt x="27940" y="35559"/>
                  </a:moveTo>
                  <a:lnTo>
                    <a:pt x="0" y="35559"/>
                  </a:lnTo>
                  <a:lnTo>
                    <a:pt x="0" y="0"/>
                  </a:lnTo>
                  <a:lnTo>
                    <a:pt x="55880" y="0"/>
                  </a:lnTo>
                  <a:lnTo>
                    <a:pt x="55880" y="35559"/>
                  </a:lnTo>
                  <a:lnTo>
                    <a:pt x="27940" y="35559"/>
                  </a:lnTo>
                  <a:close/>
                </a:path>
              </a:pathLst>
            </a:custGeom>
            <a:ln w="3175">
              <a:solidFill>
                <a:srgbClr val="3364A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8">
              <a:extLst>
                <a:ext uri="{FF2B5EF4-FFF2-40B4-BE49-F238E27FC236}">
                  <a16:creationId xmlns:a16="http://schemas.microsoft.com/office/drawing/2014/main" id="{45223BF5-6F92-622D-A7AE-02835D0B6DCF}"/>
                </a:ext>
              </a:extLst>
            </p:cNvPr>
            <p:cNvSpPr/>
            <p:nvPr/>
          </p:nvSpPr>
          <p:spPr>
            <a:xfrm>
              <a:off x="1577339" y="2663969"/>
              <a:ext cx="57150" cy="35560"/>
            </a:xfrm>
            <a:custGeom>
              <a:avLst/>
              <a:gdLst/>
              <a:ahLst/>
              <a:cxnLst/>
              <a:rect l="l" t="t" r="r" b="b"/>
              <a:pathLst>
                <a:path w="57150" h="35560">
                  <a:moveTo>
                    <a:pt x="57149" y="0"/>
                  </a:moveTo>
                  <a:lnTo>
                    <a:pt x="0" y="0"/>
                  </a:lnTo>
                  <a:lnTo>
                    <a:pt x="0" y="35560"/>
                  </a:lnTo>
                  <a:lnTo>
                    <a:pt x="27940" y="35560"/>
                  </a:lnTo>
                  <a:lnTo>
                    <a:pt x="57149" y="35560"/>
                  </a:lnTo>
                  <a:lnTo>
                    <a:pt x="57149" y="0"/>
                  </a:lnTo>
                  <a:close/>
                </a:path>
              </a:pathLst>
            </a:custGeom>
            <a:solidFill>
              <a:srgbClr val="DCDCDC">
                <a:alpha val="85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">
              <a:extLst>
                <a:ext uri="{FF2B5EF4-FFF2-40B4-BE49-F238E27FC236}">
                  <a16:creationId xmlns:a16="http://schemas.microsoft.com/office/drawing/2014/main" id="{91539ABF-7367-E23D-DCB4-97AFF07E05A4}"/>
                </a:ext>
              </a:extLst>
            </p:cNvPr>
            <p:cNvSpPr/>
            <p:nvPr/>
          </p:nvSpPr>
          <p:spPr>
            <a:xfrm>
              <a:off x="1577339" y="2663969"/>
              <a:ext cx="57150" cy="35560"/>
            </a:xfrm>
            <a:custGeom>
              <a:avLst/>
              <a:gdLst/>
              <a:ahLst/>
              <a:cxnLst/>
              <a:rect l="l" t="t" r="r" b="b"/>
              <a:pathLst>
                <a:path w="57150" h="35560">
                  <a:moveTo>
                    <a:pt x="27940" y="35560"/>
                  </a:moveTo>
                  <a:lnTo>
                    <a:pt x="0" y="35560"/>
                  </a:lnTo>
                  <a:lnTo>
                    <a:pt x="0" y="0"/>
                  </a:lnTo>
                  <a:lnTo>
                    <a:pt x="57149" y="0"/>
                  </a:lnTo>
                  <a:lnTo>
                    <a:pt x="57149" y="35560"/>
                  </a:lnTo>
                  <a:lnTo>
                    <a:pt x="27940" y="35560"/>
                  </a:lnTo>
                  <a:close/>
                </a:path>
              </a:pathLst>
            </a:custGeom>
            <a:ln w="3175">
              <a:solidFill>
                <a:srgbClr val="3364A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10">
              <a:extLst>
                <a:ext uri="{FF2B5EF4-FFF2-40B4-BE49-F238E27FC236}">
                  <a16:creationId xmlns:a16="http://schemas.microsoft.com/office/drawing/2014/main" id="{AE6238EC-F6AD-8474-22BD-5046D903DDC3}"/>
                </a:ext>
              </a:extLst>
            </p:cNvPr>
            <p:cNvSpPr/>
            <p:nvPr/>
          </p:nvSpPr>
          <p:spPr>
            <a:xfrm>
              <a:off x="745330" y="1928639"/>
              <a:ext cx="981710" cy="1031240"/>
            </a:xfrm>
            <a:custGeom>
              <a:avLst/>
              <a:gdLst/>
              <a:ahLst/>
              <a:cxnLst/>
              <a:rect l="l" t="t" r="r" b="b"/>
              <a:pathLst>
                <a:path w="981710" h="1031239">
                  <a:moveTo>
                    <a:pt x="712469" y="0"/>
                  </a:moveTo>
                  <a:lnTo>
                    <a:pt x="265430" y="0"/>
                  </a:lnTo>
                  <a:lnTo>
                    <a:pt x="0" y="269240"/>
                  </a:lnTo>
                  <a:lnTo>
                    <a:pt x="13970" y="457200"/>
                  </a:lnTo>
                  <a:lnTo>
                    <a:pt x="123190" y="461009"/>
                  </a:lnTo>
                  <a:lnTo>
                    <a:pt x="144780" y="492759"/>
                  </a:lnTo>
                  <a:lnTo>
                    <a:pt x="144780" y="1031240"/>
                  </a:lnTo>
                  <a:lnTo>
                    <a:pt x="836930" y="1031240"/>
                  </a:lnTo>
                  <a:lnTo>
                    <a:pt x="847090" y="482600"/>
                  </a:lnTo>
                  <a:lnTo>
                    <a:pt x="875030" y="453390"/>
                  </a:lnTo>
                  <a:lnTo>
                    <a:pt x="981710" y="447040"/>
                  </a:lnTo>
                  <a:lnTo>
                    <a:pt x="981710" y="265429"/>
                  </a:lnTo>
                  <a:lnTo>
                    <a:pt x="712469" y="0"/>
                  </a:lnTo>
                  <a:close/>
                </a:path>
              </a:pathLst>
            </a:custGeom>
            <a:solidFill>
              <a:srgbClr val="CCCCCC">
                <a:alpha val="85998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93" name="object 11">
              <a:extLst>
                <a:ext uri="{FF2B5EF4-FFF2-40B4-BE49-F238E27FC236}">
                  <a16:creationId xmlns:a16="http://schemas.microsoft.com/office/drawing/2014/main" id="{933F9FB8-B479-4F06-EBAD-9F197EEA8942}"/>
                </a:ext>
              </a:extLst>
            </p:cNvPr>
            <p:cNvSpPr/>
            <p:nvPr/>
          </p:nvSpPr>
          <p:spPr>
            <a:xfrm>
              <a:off x="742949" y="1928639"/>
              <a:ext cx="981710" cy="1031240"/>
            </a:xfrm>
            <a:custGeom>
              <a:avLst/>
              <a:gdLst/>
              <a:ahLst/>
              <a:cxnLst/>
              <a:rect l="l" t="t" r="r" b="b"/>
              <a:pathLst>
                <a:path w="981710" h="1031239">
                  <a:moveTo>
                    <a:pt x="712469" y="0"/>
                  </a:moveTo>
                  <a:lnTo>
                    <a:pt x="265430" y="0"/>
                  </a:lnTo>
                  <a:lnTo>
                    <a:pt x="0" y="269240"/>
                  </a:lnTo>
                  <a:lnTo>
                    <a:pt x="13970" y="457200"/>
                  </a:lnTo>
                  <a:lnTo>
                    <a:pt x="123190" y="461009"/>
                  </a:lnTo>
                  <a:lnTo>
                    <a:pt x="144780" y="492759"/>
                  </a:lnTo>
                  <a:lnTo>
                    <a:pt x="144780" y="1031240"/>
                  </a:lnTo>
                  <a:lnTo>
                    <a:pt x="836930" y="1031240"/>
                  </a:lnTo>
                  <a:lnTo>
                    <a:pt x="847090" y="482600"/>
                  </a:lnTo>
                  <a:lnTo>
                    <a:pt x="875030" y="453390"/>
                  </a:lnTo>
                  <a:lnTo>
                    <a:pt x="981710" y="447040"/>
                  </a:lnTo>
                  <a:lnTo>
                    <a:pt x="981710" y="265429"/>
                  </a:lnTo>
                  <a:lnTo>
                    <a:pt x="712469" y="0"/>
                  </a:lnTo>
                  <a:close/>
                </a:path>
              </a:pathLst>
            </a:custGeom>
            <a:ln w="3175">
              <a:solidFill>
                <a:srgbClr val="3364A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12">
              <a:extLst>
                <a:ext uri="{FF2B5EF4-FFF2-40B4-BE49-F238E27FC236}">
                  <a16:creationId xmlns:a16="http://schemas.microsoft.com/office/drawing/2014/main" id="{050FA3A2-09F9-0900-AA3E-CEB9BD1873DC}"/>
                </a:ext>
              </a:extLst>
            </p:cNvPr>
            <p:cNvSpPr/>
            <p:nvPr/>
          </p:nvSpPr>
          <p:spPr>
            <a:xfrm>
              <a:off x="737869" y="2417589"/>
              <a:ext cx="106680" cy="521970"/>
            </a:xfrm>
            <a:custGeom>
              <a:avLst/>
              <a:gdLst/>
              <a:ahLst/>
              <a:cxnLst/>
              <a:rect l="l" t="t" r="r" b="b"/>
              <a:pathLst>
                <a:path w="106680" h="521969">
                  <a:moveTo>
                    <a:pt x="106679" y="0"/>
                  </a:moveTo>
                  <a:lnTo>
                    <a:pt x="0" y="0"/>
                  </a:lnTo>
                  <a:lnTo>
                    <a:pt x="0" y="521970"/>
                  </a:lnTo>
                  <a:lnTo>
                    <a:pt x="53339" y="521970"/>
                  </a:lnTo>
                  <a:lnTo>
                    <a:pt x="106679" y="521970"/>
                  </a:lnTo>
                  <a:lnTo>
                    <a:pt x="106679" y="0"/>
                  </a:lnTo>
                  <a:close/>
                </a:path>
              </a:pathLst>
            </a:custGeom>
            <a:solidFill>
              <a:srgbClr val="999999">
                <a:alpha val="85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13">
              <a:extLst>
                <a:ext uri="{FF2B5EF4-FFF2-40B4-BE49-F238E27FC236}">
                  <a16:creationId xmlns:a16="http://schemas.microsoft.com/office/drawing/2014/main" id="{FD8E3021-F1F1-E66A-8734-10DD74C4EDBF}"/>
                </a:ext>
              </a:extLst>
            </p:cNvPr>
            <p:cNvSpPr/>
            <p:nvPr/>
          </p:nvSpPr>
          <p:spPr>
            <a:xfrm>
              <a:off x="737869" y="2417589"/>
              <a:ext cx="106680" cy="521970"/>
            </a:xfrm>
            <a:custGeom>
              <a:avLst/>
              <a:gdLst/>
              <a:ahLst/>
              <a:cxnLst/>
              <a:rect l="l" t="t" r="r" b="b"/>
              <a:pathLst>
                <a:path w="106680" h="521969">
                  <a:moveTo>
                    <a:pt x="53339" y="521970"/>
                  </a:moveTo>
                  <a:lnTo>
                    <a:pt x="0" y="521970"/>
                  </a:lnTo>
                  <a:lnTo>
                    <a:pt x="0" y="0"/>
                  </a:lnTo>
                  <a:lnTo>
                    <a:pt x="106679" y="0"/>
                  </a:lnTo>
                  <a:lnTo>
                    <a:pt x="106679" y="521970"/>
                  </a:lnTo>
                  <a:lnTo>
                    <a:pt x="53339" y="521970"/>
                  </a:lnTo>
                  <a:close/>
                </a:path>
              </a:pathLst>
            </a:custGeom>
            <a:ln w="3175">
              <a:solidFill>
                <a:srgbClr val="3364A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14">
              <a:extLst>
                <a:ext uri="{FF2B5EF4-FFF2-40B4-BE49-F238E27FC236}">
                  <a16:creationId xmlns:a16="http://schemas.microsoft.com/office/drawing/2014/main" id="{CFEF381D-77B5-B4F9-2771-25A432F289F0}"/>
                </a:ext>
              </a:extLst>
            </p:cNvPr>
            <p:cNvSpPr/>
            <p:nvPr/>
          </p:nvSpPr>
          <p:spPr>
            <a:xfrm>
              <a:off x="1621789" y="2417589"/>
              <a:ext cx="105410" cy="521970"/>
            </a:xfrm>
            <a:custGeom>
              <a:avLst/>
              <a:gdLst/>
              <a:ahLst/>
              <a:cxnLst/>
              <a:rect l="l" t="t" r="r" b="b"/>
              <a:pathLst>
                <a:path w="105410" h="521969">
                  <a:moveTo>
                    <a:pt x="105409" y="0"/>
                  </a:moveTo>
                  <a:lnTo>
                    <a:pt x="0" y="0"/>
                  </a:lnTo>
                  <a:lnTo>
                    <a:pt x="0" y="521970"/>
                  </a:lnTo>
                  <a:lnTo>
                    <a:pt x="53340" y="521970"/>
                  </a:lnTo>
                  <a:lnTo>
                    <a:pt x="105409" y="521970"/>
                  </a:lnTo>
                  <a:lnTo>
                    <a:pt x="105409" y="0"/>
                  </a:lnTo>
                  <a:close/>
                </a:path>
              </a:pathLst>
            </a:custGeom>
            <a:solidFill>
              <a:srgbClr val="999999">
                <a:alpha val="85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15">
              <a:extLst>
                <a:ext uri="{FF2B5EF4-FFF2-40B4-BE49-F238E27FC236}">
                  <a16:creationId xmlns:a16="http://schemas.microsoft.com/office/drawing/2014/main" id="{B3CC96F3-7367-F1EA-059D-E4CC6EC172E3}"/>
                </a:ext>
              </a:extLst>
            </p:cNvPr>
            <p:cNvSpPr/>
            <p:nvPr/>
          </p:nvSpPr>
          <p:spPr>
            <a:xfrm>
              <a:off x="1621789" y="2417589"/>
              <a:ext cx="105410" cy="521970"/>
            </a:xfrm>
            <a:custGeom>
              <a:avLst/>
              <a:gdLst/>
              <a:ahLst/>
              <a:cxnLst/>
              <a:rect l="l" t="t" r="r" b="b"/>
              <a:pathLst>
                <a:path w="105410" h="521969">
                  <a:moveTo>
                    <a:pt x="53340" y="521970"/>
                  </a:moveTo>
                  <a:lnTo>
                    <a:pt x="0" y="521970"/>
                  </a:lnTo>
                  <a:lnTo>
                    <a:pt x="0" y="0"/>
                  </a:lnTo>
                  <a:lnTo>
                    <a:pt x="105409" y="0"/>
                  </a:lnTo>
                  <a:lnTo>
                    <a:pt x="105409" y="521970"/>
                  </a:lnTo>
                  <a:lnTo>
                    <a:pt x="53340" y="521970"/>
                  </a:lnTo>
                  <a:close/>
                </a:path>
              </a:pathLst>
            </a:custGeom>
            <a:ln w="3175">
              <a:solidFill>
                <a:srgbClr val="3364A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16">
              <a:extLst>
                <a:ext uri="{FF2B5EF4-FFF2-40B4-BE49-F238E27FC236}">
                  <a16:creationId xmlns:a16="http://schemas.microsoft.com/office/drawing/2014/main" id="{F66295D7-BC85-1144-B4BE-A5477364915B}"/>
                </a:ext>
              </a:extLst>
            </p:cNvPr>
            <p:cNvSpPr/>
            <p:nvPr/>
          </p:nvSpPr>
          <p:spPr>
            <a:xfrm>
              <a:off x="1132839" y="2077229"/>
              <a:ext cx="48260" cy="99060"/>
            </a:xfrm>
            <a:custGeom>
              <a:avLst/>
              <a:gdLst/>
              <a:ahLst/>
              <a:cxnLst/>
              <a:rect l="l" t="t" r="r" b="b"/>
              <a:pathLst>
                <a:path w="48259" h="99060">
                  <a:moveTo>
                    <a:pt x="48259" y="0"/>
                  </a:moveTo>
                  <a:lnTo>
                    <a:pt x="0" y="0"/>
                  </a:lnTo>
                  <a:lnTo>
                    <a:pt x="0" y="99059"/>
                  </a:lnTo>
                  <a:lnTo>
                    <a:pt x="24129" y="99059"/>
                  </a:lnTo>
                  <a:lnTo>
                    <a:pt x="48259" y="99059"/>
                  </a:lnTo>
                  <a:lnTo>
                    <a:pt x="48259" y="0"/>
                  </a:lnTo>
                  <a:close/>
                </a:path>
              </a:pathLst>
            </a:custGeom>
            <a:solidFill>
              <a:srgbClr val="666666">
                <a:alpha val="85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17">
              <a:extLst>
                <a:ext uri="{FF2B5EF4-FFF2-40B4-BE49-F238E27FC236}">
                  <a16:creationId xmlns:a16="http://schemas.microsoft.com/office/drawing/2014/main" id="{C3C3EAA8-87F8-328A-1468-2E735E84D3F0}"/>
                </a:ext>
              </a:extLst>
            </p:cNvPr>
            <p:cNvSpPr/>
            <p:nvPr/>
          </p:nvSpPr>
          <p:spPr>
            <a:xfrm>
              <a:off x="1132839" y="2077229"/>
              <a:ext cx="48260" cy="99060"/>
            </a:xfrm>
            <a:custGeom>
              <a:avLst/>
              <a:gdLst/>
              <a:ahLst/>
              <a:cxnLst/>
              <a:rect l="l" t="t" r="r" b="b"/>
              <a:pathLst>
                <a:path w="48259" h="99060">
                  <a:moveTo>
                    <a:pt x="24129" y="99059"/>
                  </a:moveTo>
                  <a:lnTo>
                    <a:pt x="0" y="99059"/>
                  </a:lnTo>
                  <a:lnTo>
                    <a:pt x="0" y="0"/>
                  </a:lnTo>
                  <a:lnTo>
                    <a:pt x="48259" y="0"/>
                  </a:lnTo>
                  <a:lnTo>
                    <a:pt x="48259" y="99059"/>
                  </a:lnTo>
                  <a:lnTo>
                    <a:pt x="24129" y="99059"/>
                  </a:lnTo>
                  <a:close/>
                </a:path>
              </a:pathLst>
            </a:custGeom>
            <a:solidFill>
              <a:srgbClr val="C00000"/>
            </a:solidFill>
            <a:ln w="3175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00" name="object 18">
              <a:extLst>
                <a:ext uri="{FF2B5EF4-FFF2-40B4-BE49-F238E27FC236}">
                  <a16:creationId xmlns:a16="http://schemas.microsoft.com/office/drawing/2014/main" id="{8D5E9249-A3CF-3642-CB95-CB27969C71D1}"/>
                </a:ext>
              </a:extLst>
            </p:cNvPr>
            <p:cNvSpPr/>
            <p:nvPr/>
          </p:nvSpPr>
          <p:spPr>
            <a:xfrm>
              <a:off x="1292382" y="2077229"/>
              <a:ext cx="48260" cy="99060"/>
            </a:xfrm>
            <a:custGeom>
              <a:avLst/>
              <a:gdLst/>
              <a:ahLst/>
              <a:cxnLst/>
              <a:rect l="l" t="t" r="r" b="b"/>
              <a:pathLst>
                <a:path w="48259" h="99060">
                  <a:moveTo>
                    <a:pt x="48259" y="0"/>
                  </a:moveTo>
                  <a:lnTo>
                    <a:pt x="0" y="0"/>
                  </a:lnTo>
                  <a:lnTo>
                    <a:pt x="0" y="99059"/>
                  </a:lnTo>
                  <a:lnTo>
                    <a:pt x="24129" y="99059"/>
                  </a:lnTo>
                  <a:lnTo>
                    <a:pt x="48259" y="99059"/>
                  </a:lnTo>
                  <a:lnTo>
                    <a:pt x="48259" y="0"/>
                  </a:lnTo>
                  <a:close/>
                </a:path>
              </a:pathLst>
            </a:custGeom>
            <a:solidFill>
              <a:srgbClr val="666666">
                <a:alpha val="85998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01" name="object 19">
              <a:extLst>
                <a:ext uri="{FF2B5EF4-FFF2-40B4-BE49-F238E27FC236}">
                  <a16:creationId xmlns:a16="http://schemas.microsoft.com/office/drawing/2014/main" id="{15662FD1-6270-FC84-146C-8961A28C9207}"/>
                </a:ext>
              </a:extLst>
            </p:cNvPr>
            <p:cNvSpPr/>
            <p:nvPr/>
          </p:nvSpPr>
          <p:spPr>
            <a:xfrm>
              <a:off x="1293054" y="2077229"/>
              <a:ext cx="48260" cy="99060"/>
            </a:xfrm>
            <a:custGeom>
              <a:avLst/>
              <a:gdLst/>
              <a:ahLst/>
              <a:cxnLst/>
              <a:rect l="l" t="t" r="r" b="b"/>
              <a:pathLst>
                <a:path w="48259" h="99060">
                  <a:moveTo>
                    <a:pt x="24129" y="99059"/>
                  </a:moveTo>
                  <a:lnTo>
                    <a:pt x="0" y="99059"/>
                  </a:lnTo>
                  <a:lnTo>
                    <a:pt x="0" y="0"/>
                  </a:lnTo>
                  <a:lnTo>
                    <a:pt x="48259" y="0"/>
                  </a:lnTo>
                  <a:lnTo>
                    <a:pt x="48259" y="99059"/>
                  </a:lnTo>
                  <a:lnTo>
                    <a:pt x="24129" y="99059"/>
                  </a:lnTo>
                  <a:close/>
                </a:path>
              </a:pathLst>
            </a:custGeom>
            <a:solidFill>
              <a:srgbClr val="C00000"/>
            </a:solidFill>
            <a:ln w="3175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" name="Picture 27" descr="Text&#10;&#10;Description automatically generated">
            <a:extLst>
              <a:ext uri="{FF2B5EF4-FFF2-40B4-BE49-F238E27FC236}">
                <a16:creationId xmlns:a16="http://schemas.microsoft.com/office/drawing/2014/main" id="{66C2DDAA-CF43-C063-989C-C984D8E677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74320" y="361946"/>
            <a:ext cx="4761024" cy="6753228"/>
          </a:xfrm>
          <a:prstGeom prst="rect">
            <a:avLst/>
          </a:prstGeom>
          <a:noFill/>
          <a:ln cap="flat">
            <a:noFill/>
          </a:ln>
          <a:effectLst>
            <a:softEdge rad="254000"/>
          </a:effectLst>
        </p:spPr>
      </p:pic>
      <p:sp>
        <p:nvSpPr>
          <p:cNvPr id="4" name="TextBox 1">
            <a:extLst>
              <a:ext uri="{FF2B5EF4-FFF2-40B4-BE49-F238E27FC236}">
                <a16:creationId xmlns:a16="http://schemas.microsoft.com/office/drawing/2014/main" id="{DDC8EFBD-3504-3CBA-D45B-174766CAC9C3}"/>
              </a:ext>
            </a:extLst>
          </p:cNvPr>
          <p:cNvSpPr txBox="1"/>
          <p:nvPr/>
        </p:nvSpPr>
        <p:spPr>
          <a:xfrm>
            <a:off x="3746635" y="69448"/>
            <a:ext cx="4698717" cy="707882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4000" b="1" i="0" u="sng" strike="noStrike" kern="1200" cap="none" spc="0" baseline="0" dirty="0">
                <a:solidFill>
                  <a:srgbClr val="000000"/>
                </a:solidFill>
                <a:uFillTx/>
                <a:latin typeface="Consolas" pitchFamily="49"/>
              </a:rPr>
              <a:t>La Programmation</a:t>
            </a:r>
          </a:p>
        </p:txBody>
      </p:sp>
      <p:sp>
        <p:nvSpPr>
          <p:cNvPr id="5" name="Right Brace 13">
            <a:extLst>
              <a:ext uri="{FF2B5EF4-FFF2-40B4-BE49-F238E27FC236}">
                <a16:creationId xmlns:a16="http://schemas.microsoft.com/office/drawing/2014/main" id="{F719A84B-E1A2-466E-065A-7D28A0F01B39}"/>
              </a:ext>
            </a:extLst>
          </p:cNvPr>
          <p:cNvSpPr/>
          <p:nvPr/>
        </p:nvSpPr>
        <p:spPr>
          <a:xfrm>
            <a:off x="3773070" y="1261844"/>
            <a:ext cx="200025" cy="1001679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5400000"/>
              <a:gd name="f10" fmla="val 8333"/>
              <a:gd name="f11" fmla="val 50000"/>
              <a:gd name="f12" fmla="+- 0 0 -180"/>
              <a:gd name="f13" fmla="+- 0 0 -270"/>
              <a:gd name="f14" fmla="+- 0 0 -360"/>
              <a:gd name="f15" fmla="abs f4"/>
              <a:gd name="f16" fmla="abs f5"/>
              <a:gd name="f17" fmla="abs f6"/>
              <a:gd name="f18" fmla="+- 2700000 f1 0"/>
              <a:gd name="f19" fmla="*/ f12 f0 1"/>
              <a:gd name="f20" fmla="*/ f13 f0 1"/>
              <a:gd name="f21" fmla="*/ f14 f0 1"/>
              <a:gd name="f22" fmla="?: f15 f4 1"/>
              <a:gd name="f23" fmla="?: f16 f5 1"/>
              <a:gd name="f24" fmla="?: f17 f6 1"/>
              <a:gd name="f25" fmla="+- f18 0 f1"/>
              <a:gd name="f26" fmla="*/ f19 1 f3"/>
              <a:gd name="f27" fmla="*/ f20 1 f3"/>
              <a:gd name="f28" fmla="*/ f21 1 f3"/>
              <a:gd name="f29" fmla="*/ f22 1 21600"/>
              <a:gd name="f30" fmla="*/ f23 1 21600"/>
              <a:gd name="f31" fmla="*/ 21600 f22 1"/>
              <a:gd name="f32" fmla="*/ 21600 f23 1"/>
              <a:gd name="f33" fmla="+- f25 f1 0"/>
              <a:gd name="f34" fmla="+- f26 0 f1"/>
              <a:gd name="f35" fmla="+- f27 0 f1"/>
              <a:gd name="f36" fmla="+- f28 0 f1"/>
              <a:gd name="f37" fmla="min f30 f29"/>
              <a:gd name="f38" fmla="*/ f31 1 f24"/>
              <a:gd name="f39" fmla="*/ f32 1 f24"/>
              <a:gd name="f40" fmla="*/ f33 f8 1"/>
              <a:gd name="f41" fmla="val f38"/>
              <a:gd name="f42" fmla="val f39"/>
              <a:gd name="f43" fmla="*/ f40 1 f0"/>
              <a:gd name="f44" fmla="*/ f7 f37 1"/>
              <a:gd name="f45" fmla="+- f42 0 f7"/>
              <a:gd name="f46" fmla="+- f41 0 f7"/>
              <a:gd name="f47" fmla="+- 0 0 f43"/>
              <a:gd name="f48" fmla="*/ f41 f37 1"/>
              <a:gd name="f49" fmla="*/ f42 f37 1"/>
              <a:gd name="f50" fmla="*/ f46 1 2"/>
              <a:gd name="f51" fmla="min f46 f45"/>
              <a:gd name="f52" fmla="*/ f45 f11 1"/>
              <a:gd name="f53" fmla="+- 0 0 f47"/>
              <a:gd name="f54" fmla="+- f7 f50 0"/>
              <a:gd name="f55" fmla="*/ f51 f10 1"/>
              <a:gd name="f56" fmla="*/ f52 1 100000"/>
              <a:gd name="f57" fmla="*/ f53 f0 1"/>
              <a:gd name="f58" fmla="*/ f50 f37 1"/>
              <a:gd name="f59" fmla="*/ f55 1 100000"/>
              <a:gd name="f60" fmla="*/ f57 1 f8"/>
              <a:gd name="f61" fmla="*/ f54 f37 1"/>
              <a:gd name="f62" fmla="*/ f56 f37 1"/>
              <a:gd name="f63" fmla="+- f60 0 f1"/>
              <a:gd name="f64" fmla="+- f56 0 f59"/>
              <a:gd name="f65" fmla="+- f42 0 f59"/>
              <a:gd name="f66" fmla="*/ f59 f37 1"/>
              <a:gd name="f67" fmla="cos 1 f63"/>
              <a:gd name="f68" fmla="sin 1 f63"/>
              <a:gd name="f69" fmla="*/ f64 f37 1"/>
              <a:gd name="f70" fmla="*/ f65 f37 1"/>
              <a:gd name="f71" fmla="+- 0 0 f67"/>
              <a:gd name="f72" fmla="+- 0 0 f68"/>
              <a:gd name="f73" fmla="+- 0 0 f71"/>
              <a:gd name="f74" fmla="+- 0 0 f72"/>
              <a:gd name="f75" fmla="val f73"/>
              <a:gd name="f76" fmla="val f74"/>
              <a:gd name="f77" fmla="*/ f75 f50 1"/>
              <a:gd name="f78" fmla="*/ f76 f59 1"/>
              <a:gd name="f79" fmla="+- f7 f77 0"/>
              <a:gd name="f80" fmla="+- f59 0 f78"/>
              <a:gd name="f81" fmla="+- f42 f78 0"/>
              <a:gd name="f82" fmla="+- f81 0 f59"/>
              <a:gd name="f83" fmla="*/ f80 f37 1"/>
              <a:gd name="f84" fmla="*/ f79 f37 1"/>
              <a:gd name="f85" fmla="*/ f82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4">
                <a:pos x="f44" y="f44"/>
              </a:cxn>
              <a:cxn ang="f35">
                <a:pos x="f48" y="f62"/>
              </a:cxn>
              <a:cxn ang="f36">
                <a:pos x="f44" y="f49"/>
              </a:cxn>
            </a:cxnLst>
            <a:rect l="f44" t="f83" r="f84" b="f85"/>
            <a:pathLst>
              <a:path stroke="0">
                <a:moveTo>
                  <a:pt x="f44" y="f44"/>
                </a:moveTo>
                <a:arcTo wR="f58" hR="f66" stAng="f2" swAng="f1"/>
                <a:lnTo>
                  <a:pt x="f61" y="f69"/>
                </a:lnTo>
                <a:arcTo wR="f58" hR="f66" stAng="f0" swAng="f9"/>
                <a:arcTo wR="f58" hR="f66" stAng="f2" swAng="f9"/>
                <a:lnTo>
                  <a:pt x="f61" y="f70"/>
                </a:lnTo>
                <a:arcTo wR="f58" hR="f66" stAng="f7" swAng="f1"/>
                <a:close/>
              </a:path>
              <a:path fill="none">
                <a:moveTo>
                  <a:pt x="f44" y="f44"/>
                </a:moveTo>
                <a:arcTo wR="f58" hR="f66" stAng="f2" swAng="f1"/>
                <a:lnTo>
                  <a:pt x="f61" y="f69"/>
                </a:lnTo>
                <a:arcTo wR="f58" hR="f66" stAng="f0" swAng="f9"/>
                <a:arcTo wR="f58" hR="f66" stAng="f2" swAng="f9"/>
                <a:lnTo>
                  <a:pt x="f61" y="f70"/>
                </a:lnTo>
                <a:arcTo wR="f58" hR="f66" stAng="f7" swAng="f1"/>
              </a:path>
            </a:pathLst>
          </a:custGeom>
          <a:noFill/>
          <a:ln w="28575" cap="flat">
            <a:solidFill>
              <a:srgbClr val="A8B4B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6" name="Right Brace 14">
            <a:extLst>
              <a:ext uri="{FF2B5EF4-FFF2-40B4-BE49-F238E27FC236}">
                <a16:creationId xmlns:a16="http://schemas.microsoft.com/office/drawing/2014/main" id="{4597CAC5-A7E7-C38F-FDB0-F28D5256D997}"/>
              </a:ext>
            </a:extLst>
          </p:cNvPr>
          <p:cNvSpPr/>
          <p:nvPr/>
        </p:nvSpPr>
        <p:spPr>
          <a:xfrm>
            <a:off x="3773070" y="2371725"/>
            <a:ext cx="200025" cy="1457325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5400000"/>
              <a:gd name="f10" fmla="val 8333"/>
              <a:gd name="f11" fmla="val 50000"/>
              <a:gd name="f12" fmla="+- 0 0 -180"/>
              <a:gd name="f13" fmla="+- 0 0 -270"/>
              <a:gd name="f14" fmla="+- 0 0 -360"/>
              <a:gd name="f15" fmla="abs f4"/>
              <a:gd name="f16" fmla="abs f5"/>
              <a:gd name="f17" fmla="abs f6"/>
              <a:gd name="f18" fmla="+- 2700000 f1 0"/>
              <a:gd name="f19" fmla="*/ f12 f0 1"/>
              <a:gd name="f20" fmla="*/ f13 f0 1"/>
              <a:gd name="f21" fmla="*/ f14 f0 1"/>
              <a:gd name="f22" fmla="?: f15 f4 1"/>
              <a:gd name="f23" fmla="?: f16 f5 1"/>
              <a:gd name="f24" fmla="?: f17 f6 1"/>
              <a:gd name="f25" fmla="+- f18 0 f1"/>
              <a:gd name="f26" fmla="*/ f19 1 f3"/>
              <a:gd name="f27" fmla="*/ f20 1 f3"/>
              <a:gd name="f28" fmla="*/ f21 1 f3"/>
              <a:gd name="f29" fmla="*/ f22 1 21600"/>
              <a:gd name="f30" fmla="*/ f23 1 21600"/>
              <a:gd name="f31" fmla="*/ 21600 f22 1"/>
              <a:gd name="f32" fmla="*/ 21600 f23 1"/>
              <a:gd name="f33" fmla="+- f25 f1 0"/>
              <a:gd name="f34" fmla="+- f26 0 f1"/>
              <a:gd name="f35" fmla="+- f27 0 f1"/>
              <a:gd name="f36" fmla="+- f28 0 f1"/>
              <a:gd name="f37" fmla="min f30 f29"/>
              <a:gd name="f38" fmla="*/ f31 1 f24"/>
              <a:gd name="f39" fmla="*/ f32 1 f24"/>
              <a:gd name="f40" fmla="*/ f33 f8 1"/>
              <a:gd name="f41" fmla="val f38"/>
              <a:gd name="f42" fmla="val f39"/>
              <a:gd name="f43" fmla="*/ f40 1 f0"/>
              <a:gd name="f44" fmla="*/ f7 f37 1"/>
              <a:gd name="f45" fmla="+- f42 0 f7"/>
              <a:gd name="f46" fmla="+- f41 0 f7"/>
              <a:gd name="f47" fmla="+- 0 0 f43"/>
              <a:gd name="f48" fmla="*/ f41 f37 1"/>
              <a:gd name="f49" fmla="*/ f42 f37 1"/>
              <a:gd name="f50" fmla="*/ f46 1 2"/>
              <a:gd name="f51" fmla="min f46 f45"/>
              <a:gd name="f52" fmla="*/ f45 f11 1"/>
              <a:gd name="f53" fmla="+- 0 0 f47"/>
              <a:gd name="f54" fmla="+- f7 f50 0"/>
              <a:gd name="f55" fmla="*/ f51 f10 1"/>
              <a:gd name="f56" fmla="*/ f52 1 100000"/>
              <a:gd name="f57" fmla="*/ f53 f0 1"/>
              <a:gd name="f58" fmla="*/ f50 f37 1"/>
              <a:gd name="f59" fmla="*/ f55 1 100000"/>
              <a:gd name="f60" fmla="*/ f57 1 f8"/>
              <a:gd name="f61" fmla="*/ f54 f37 1"/>
              <a:gd name="f62" fmla="*/ f56 f37 1"/>
              <a:gd name="f63" fmla="+- f60 0 f1"/>
              <a:gd name="f64" fmla="+- f56 0 f59"/>
              <a:gd name="f65" fmla="+- f42 0 f59"/>
              <a:gd name="f66" fmla="*/ f59 f37 1"/>
              <a:gd name="f67" fmla="cos 1 f63"/>
              <a:gd name="f68" fmla="sin 1 f63"/>
              <a:gd name="f69" fmla="*/ f64 f37 1"/>
              <a:gd name="f70" fmla="*/ f65 f37 1"/>
              <a:gd name="f71" fmla="+- 0 0 f67"/>
              <a:gd name="f72" fmla="+- 0 0 f68"/>
              <a:gd name="f73" fmla="+- 0 0 f71"/>
              <a:gd name="f74" fmla="+- 0 0 f72"/>
              <a:gd name="f75" fmla="val f73"/>
              <a:gd name="f76" fmla="val f74"/>
              <a:gd name="f77" fmla="*/ f75 f50 1"/>
              <a:gd name="f78" fmla="*/ f76 f59 1"/>
              <a:gd name="f79" fmla="+- f7 f77 0"/>
              <a:gd name="f80" fmla="+- f59 0 f78"/>
              <a:gd name="f81" fmla="+- f42 f78 0"/>
              <a:gd name="f82" fmla="+- f81 0 f59"/>
              <a:gd name="f83" fmla="*/ f80 f37 1"/>
              <a:gd name="f84" fmla="*/ f79 f37 1"/>
              <a:gd name="f85" fmla="*/ f82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4">
                <a:pos x="f44" y="f44"/>
              </a:cxn>
              <a:cxn ang="f35">
                <a:pos x="f48" y="f62"/>
              </a:cxn>
              <a:cxn ang="f36">
                <a:pos x="f44" y="f49"/>
              </a:cxn>
            </a:cxnLst>
            <a:rect l="f44" t="f83" r="f84" b="f85"/>
            <a:pathLst>
              <a:path stroke="0">
                <a:moveTo>
                  <a:pt x="f44" y="f44"/>
                </a:moveTo>
                <a:arcTo wR="f58" hR="f66" stAng="f2" swAng="f1"/>
                <a:lnTo>
                  <a:pt x="f61" y="f69"/>
                </a:lnTo>
                <a:arcTo wR="f58" hR="f66" stAng="f0" swAng="f9"/>
                <a:arcTo wR="f58" hR="f66" stAng="f2" swAng="f9"/>
                <a:lnTo>
                  <a:pt x="f61" y="f70"/>
                </a:lnTo>
                <a:arcTo wR="f58" hR="f66" stAng="f7" swAng="f1"/>
                <a:close/>
              </a:path>
              <a:path fill="none">
                <a:moveTo>
                  <a:pt x="f44" y="f44"/>
                </a:moveTo>
                <a:arcTo wR="f58" hR="f66" stAng="f2" swAng="f1"/>
                <a:lnTo>
                  <a:pt x="f61" y="f69"/>
                </a:lnTo>
                <a:arcTo wR="f58" hR="f66" stAng="f0" swAng="f9"/>
                <a:arcTo wR="f58" hR="f66" stAng="f2" swAng="f9"/>
                <a:lnTo>
                  <a:pt x="f61" y="f70"/>
                </a:lnTo>
                <a:arcTo wR="f58" hR="f66" stAng="f7" swAng="f1"/>
              </a:path>
            </a:pathLst>
          </a:custGeom>
          <a:noFill/>
          <a:ln w="28575" cap="flat">
            <a:solidFill>
              <a:srgbClr val="A8B4B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7" name="Right Brace 15">
            <a:extLst>
              <a:ext uri="{FF2B5EF4-FFF2-40B4-BE49-F238E27FC236}">
                <a16:creationId xmlns:a16="http://schemas.microsoft.com/office/drawing/2014/main" id="{56DEBCB3-16BE-C5B1-8A01-D3A1DC540B92}"/>
              </a:ext>
            </a:extLst>
          </p:cNvPr>
          <p:cNvSpPr/>
          <p:nvPr/>
        </p:nvSpPr>
        <p:spPr>
          <a:xfrm>
            <a:off x="3773070" y="3959736"/>
            <a:ext cx="200025" cy="1457325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5400000"/>
              <a:gd name="f10" fmla="val 8333"/>
              <a:gd name="f11" fmla="val 50000"/>
              <a:gd name="f12" fmla="+- 0 0 -180"/>
              <a:gd name="f13" fmla="+- 0 0 -270"/>
              <a:gd name="f14" fmla="+- 0 0 -360"/>
              <a:gd name="f15" fmla="abs f4"/>
              <a:gd name="f16" fmla="abs f5"/>
              <a:gd name="f17" fmla="abs f6"/>
              <a:gd name="f18" fmla="+- 2700000 f1 0"/>
              <a:gd name="f19" fmla="*/ f12 f0 1"/>
              <a:gd name="f20" fmla="*/ f13 f0 1"/>
              <a:gd name="f21" fmla="*/ f14 f0 1"/>
              <a:gd name="f22" fmla="?: f15 f4 1"/>
              <a:gd name="f23" fmla="?: f16 f5 1"/>
              <a:gd name="f24" fmla="?: f17 f6 1"/>
              <a:gd name="f25" fmla="+- f18 0 f1"/>
              <a:gd name="f26" fmla="*/ f19 1 f3"/>
              <a:gd name="f27" fmla="*/ f20 1 f3"/>
              <a:gd name="f28" fmla="*/ f21 1 f3"/>
              <a:gd name="f29" fmla="*/ f22 1 21600"/>
              <a:gd name="f30" fmla="*/ f23 1 21600"/>
              <a:gd name="f31" fmla="*/ 21600 f22 1"/>
              <a:gd name="f32" fmla="*/ 21600 f23 1"/>
              <a:gd name="f33" fmla="+- f25 f1 0"/>
              <a:gd name="f34" fmla="+- f26 0 f1"/>
              <a:gd name="f35" fmla="+- f27 0 f1"/>
              <a:gd name="f36" fmla="+- f28 0 f1"/>
              <a:gd name="f37" fmla="min f30 f29"/>
              <a:gd name="f38" fmla="*/ f31 1 f24"/>
              <a:gd name="f39" fmla="*/ f32 1 f24"/>
              <a:gd name="f40" fmla="*/ f33 f8 1"/>
              <a:gd name="f41" fmla="val f38"/>
              <a:gd name="f42" fmla="val f39"/>
              <a:gd name="f43" fmla="*/ f40 1 f0"/>
              <a:gd name="f44" fmla="*/ f7 f37 1"/>
              <a:gd name="f45" fmla="+- f42 0 f7"/>
              <a:gd name="f46" fmla="+- f41 0 f7"/>
              <a:gd name="f47" fmla="+- 0 0 f43"/>
              <a:gd name="f48" fmla="*/ f41 f37 1"/>
              <a:gd name="f49" fmla="*/ f42 f37 1"/>
              <a:gd name="f50" fmla="*/ f46 1 2"/>
              <a:gd name="f51" fmla="min f46 f45"/>
              <a:gd name="f52" fmla="*/ f45 f11 1"/>
              <a:gd name="f53" fmla="+- 0 0 f47"/>
              <a:gd name="f54" fmla="+- f7 f50 0"/>
              <a:gd name="f55" fmla="*/ f51 f10 1"/>
              <a:gd name="f56" fmla="*/ f52 1 100000"/>
              <a:gd name="f57" fmla="*/ f53 f0 1"/>
              <a:gd name="f58" fmla="*/ f50 f37 1"/>
              <a:gd name="f59" fmla="*/ f55 1 100000"/>
              <a:gd name="f60" fmla="*/ f57 1 f8"/>
              <a:gd name="f61" fmla="*/ f54 f37 1"/>
              <a:gd name="f62" fmla="*/ f56 f37 1"/>
              <a:gd name="f63" fmla="+- f60 0 f1"/>
              <a:gd name="f64" fmla="+- f56 0 f59"/>
              <a:gd name="f65" fmla="+- f42 0 f59"/>
              <a:gd name="f66" fmla="*/ f59 f37 1"/>
              <a:gd name="f67" fmla="cos 1 f63"/>
              <a:gd name="f68" fmla="sin 1 f63"/>
              <a:gd name="f69" fmla="*/ f64 f37 1"/>
              <a:gd name="f70" fmla="*/ f65 f37 1"/>
              <a:gd name="f71" fmla="+- 0 0 f67"/>
              <a:gd name="f72" fmla="+- 0 0 f68"/>
              <a:gd name="f73" fmla="+- 0 0 f71"/>
              <a:gd name="f74" fmla="+- 0 0 f72"/>
              <a:gd name="f75" fmla="val f73"/>
              <a:gd name="f76" fmla="val f74"/>
              <a:gd name="f77" fmla="*/ f75 f50 1"/>
              <a:gd name="f78" fmla="*/ f76 f59 1"/>
              <a:gd name="f79" fmla="+- f7 f77 0"/>
              <a:gd name="f80" fmla="+- f59 0 f78"/>
              <a:gd name="f81" fmla="+- f42 f78 0"/>
              <a:gd name="f82" fmla="+- f81 0 f59"/>
              <a:gd name="f83" fmla="*/ f80 f37 1"/>
              <a:gd name="f84" fmla="*/ f79 f37 1"/>
              <a:gd name="f85" fmla="*/ f82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4">
                <a:pos x="f44" y="f44"/>
              </a:cxn>
              <a:cxn ang="f35">
                <a:pos x="f48" y="f62"/>
              </a:cxn>
              <a:cxn ang="f36">
                <a:pos x="f44" y="f49"/>
              </a:cxn>
            </a:cxnLst>
            <a:rect l="f44" t="f83" r="f84" b="f85"/>
            <a:pathLst>
              <a:path stroke="0">
                <a:moveTo>
                  <a:pt x="f44" y="f44"/>
                </a:moveTo>
                <a:arcTo wR="f58" hR="f66" stAng="f2" swAng="f1"/>
                <a:lnTo>
                  <a:pt x="f61" y="f69"/>
                </a:lnTo>
                <a:arcTo wR="f58" hR="f66" stAng="f0" swAng="f9"/>
                <a:arcTo wR="f58" hR="f66" stAng="f2" swAng="f9"/>
                <a:lnTo>
                  <a:pt x="f61" y="f70"/>
                </a:lnTo>
                <a:arcTo wR="f58" hR="f66" stAng="f7" swAng="f1"/>
                <a:close/>
              </a:path>
              <a:path fill="none">
                <a:moveTo>
                  <a:pt x="f44" y="f44"/>
                </a:moveTo>
                <a:arcTo wR="f58" hR="f66" stAng="f2" swAng="f1"/>
                <a:lnTo>
                  <a:pt x="f61" y="f69"/>
                </a:lnTo>
                <a:arcTo wR="f58" hR="f66" stAng="f0" swAng="f9"/>
                <a:arcTo wR="f58" hR="f66" stAng="f2" swAng="f9"/>
                <a:lnTo>
                  <a:pt x="f61" y="f70"/>
                </a:lnTo>
                <a:arcTo wR="f58" hR="f66" stAng="f7" swAng="f1"/>
              </a:path>
            </a:pathLst>
          </a:custGeom>
          <a:noFill/>
          <a:ln w="28575" cap="flat">
            <a:solidFill>
              <a:srgbClr val="A8B4B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8" name="Right Brace 16">
            <a:extLst>
              <a:ext uri="{FF2B5EF4-FFF2-40B4-BE49-F238E27FC236}">
                <a16:creationId xmlns:a16="http://schemas.microsoft.com/office/drawing/2014/main" id="{22491CF9-27C5-3F87-F19C-428E46648505}"/>
              </a:ext>
            </a:extLst>
          </p:cNvPr>
          <p:cNvSpPr/>
          <p:nvPr/>
        </p:nvSpPr>
        <p:spPr>
          <a:xfrm>
            <a:off x="3773061" y="5538109"/>
            <a:ext cx="200025" cy="658861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5400000"/>
              <a:gd name="f10" fmla="val 8333"/>
              <a:gd name="f11" fmla="val 50000"/>
              <a:gd name="f12" fmla="+- 0 0 -180"/>
              <a:gd name="f13" fmla="+- 0 0 -270"/>
              <a:gd name="f14" fmla="+- 0 0 -360"/>
              <a:gd name="f15" fmla="abs f4"/>
              <a:gd name="f16" fmla="abs f5"/>
              <a:gd name="f17" fmla="abs f6"/>
              <a:gd name="f18" fmla="+- 2700000 f1 0"/>
              <a:gd name="f19" fmla="*/ f12 f0 1"/>
              <a:gd name="f20" fmla="*/ f13 f0 1"/>
              <a:gd name="f21" fmla="*/ f14 f0 1"/>
              <a:gd name="f22" fmla="?: f15 f4 1"/>
              <a:gd name="f23" fmla="?: f16 f5 1"/>
              <a:gd name="f24" fmla="?: f17 f6 1"/>
              <a:gd name="f25" fmla="+- f18 0 f1"/>
              <a:gd name="f26" fmla="*/ f19 1 f3"/>
              <a:gd name="f27" fmla="*/ f20 1 f3"/>
              <a:gd name="f28" fmla="*/ f21 1 f3"/>
              <a:gd name="f29" fmla="*/ f22 1 21600"/>
              <a:gd name="f30" fmla="*/ f23 1 21600"/>
              <a:gd name="f31" fmla="*/ 21600 f22 1"/>
              <a:gd name="f32" fmla="*/ 21600 f23 1"/>
              <a:gd name="f33" fmla="+- f25 f1 0"/>
              <a:gd name="f34" fmla="+- f26 0 f1"/>
              <a:gd name="f35" fmla="+- f27 0 f1"/>
              <a:gd name="f36" fmla="+- f28 0 f1"/>
              <a:gd name="f37" fmla="min f30 f29"/>
              <a:gd name="f38" fmla="*/ f31 1 f24"/>
              <a:gd name="f39" fmla="*/ f32 1 f24"/>
              <a:gd name="f40" fmla="*/ f33 f8 1"/>
              <a:gd name="f41" fmla="val f38"/>
              <a:gd name="f42" fmla="val f39"/>
              <a:gd name="f43" fmla="*/ f40 1 f0"/>
              <a:gd name="f44" fmla="*/ f7 f37 1"/>
              <a:gd name="f45" fmla="+- f42 0 f7"/>
              <a:gd name="f46" fmla="+- f41 0 f7"/>
              <a:gd name="f47" fmla="+- 0 0 f43"/>
              <a:gd name="f48" fmla="*/ f41 f37 1"/>
              <a:gd name="f49" fmla="*/ f42 f37 1"/>
              <a:gd name="f50" fmla="*/ f46 1 2"/>
              <a:gd name="f51" fmla="min f46 f45"/>
              <a:gd name="f52" fmla="*/ f45 f11 1"/>
              <a:gd name="f53" fmla="+- 0 0 f47"/>
              <a:gd name="f54" fmla="+- f7 f50 0"/>
              <a:gd name="f55" fmla="*/ f51 f10 1"/>
              <a:gd name="f56" fmla="*/ f52 1 100000"/>
              <a:gd name="f57" fmla="*/ f53 f0 1"/>
              <a:gd name="f58" fmla="*/ f50 f37 1"/>
              <a:gd name="f59" fmla="*/ f55 1 100000"/>
              <a:gd name="f60" fmla="*/ f57 1 f8"/>
              <a:gd name="f61" fmla="*/ f54 f37 1"/>
              <a:gd name="f62" fmla="*/ f56 f37 1"/>
              <a:gd name="f63" fmla="+- f60 0 f1"/>
              <a:gd name="f64" fmla="+- f56 0 f59"/>
              <a:gd name="f65" fmla="+- f42 0 f59"/>
              <a:gd name="f66" fmla="*/ f59 f37 1"/>
              <a:gd name="f67" fmla="cos 1 f63"/>
              <a:gd name="f68" fmla="sin 1 f63"/>
              <a:gd name="f69" fmla="*/ f64 f37 1"/>
              <a:gd name="f70" fmla="*/ f65 f37 1"/>
              <a:gd name="f71" fmla="+- 0 0 f67"/>
              <a:gd name="f72" fmla="+- 0 0 f68"/>
              <a:gd name="f73" fmla="+- 0 0 f71"/>
              <a:gd name="f74" fmla="+- 0 0 f72"/>
              <a:gd name="f75" fmla="val f73"/>
              <a:gd name="f76" fmla="val f74"/>
              <a:gd name="f77" fmla="*/ f75 f50 1"/>
              <a:gd name="f78" fmla="*/ f76 f59 1"/>
              <a:gd name="f79" fmla="+- f7 f77 0"/>
              <a:gd name="f80" fmla="+- f59 0 f78"/>
              <a:gd name="f81" fmla="+- f42 f78 0"/>
              <a:gd name="f82" fmla="+- f81 0 f59"/>
              <a:gd name="f83" fmla="*/ f80 f37 1"/>
              <a:gd name="f84" fmla="*/ f79 f37 1"/>
              <a:gd name="f85" fmla="*/ f82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4">
                <a:pos x="f44" y="f44"/>
              </a:cxn>
              <a:cxn ang="f35">
                <a:pos x="f48" y="f62"/>
              </a:cxn>
              <a:cxn ang="f36">
                <a:pos x="f44" y="f49"/>
              </a:cxn>
            </a:cxnLst>
            <a:rect l="f44" t="f83" r="f84" b="f85"/>
            <a:pathLst>
              <a:path stroke="0">
                <a:moveTo>
                  <a:pt x="f44" y="f44"/>
                </a:moveTo>
                <a:arcTo wR="f58" hR="f66" stAng="f2" swAng="f1"/>
                <a:lnTo>
                  <a:pt x="f61" y="f69"/>
                </a:lnTo>
                <a:arcTo wR="f58" hR="f66" stAng="f0" swAng="f9"/>
                <a:arcTo wR="f58" hR="f66" stAng="f2" swAng="f9"/>
                <a:lnTo>
                  <a:pt x="f61" y="f70"/>
                </a:lnTo>
                <a:arcTo wR="f58" hR="f66" stAng="f7" swAng="f1"/>
                <a:close/>
              </a:path>
              <a:path fill="none">
                <a:moveTo>
                  <a:pt x="f44" y="f44"/>
                </a:moveTo>
                <a:arcTo wR="f58" hR="f66" stAng="f2" swAng="f1"/>
                <a:lnTo>
                  <a:pt x="f61" y="f69"/>
                </a:lnTo>
                <a:arcTo wR="f58" hR="f66" stAng="f0" swAng="f9"/>
                <a:arcTo wR="f58" hR="f66" stAng="f2" swAng="f9"/>
                <a:lnTo>
                  <a:pt x="f61" y="f70"/>
                </a:lnTo>
                <a:arcTo wR="f58" hR="f66" stAng="f7" swAng="f1"/>
              </a:path>
            </a:pathLst>
          </a:custGeom>
          <a:noFill/>
          <a:ln w="28575" cap="flat">
            <a:solidFill>
              <a:srgbClr val="A8B4B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9" name="Rectangle 17">
            <a:extLst>
              <a:ext uri="{FF2B5EF4-FFF2-40B4-BE49-F238E27FC236}">
                <a16:creationId xmlns:a16="http://schemas.microsoft.com/office/drawing/2014/main" id="{88E3A48F-B268-F8FE-8347-FE88A65DAA06}"/>
              </a:ext>
            </a:extLst>
          </p:cNvPr>
          <p:cNvSpPr/>
          <p:nvPr/>
        </p:nvSpPr>
        <p:spPr>
          <a:xfrm>
            <a:off x="4190996" y="1192725"/>
            <a:ext cx="5095878" cy="1139900"/>
          </a:xfrm>
          <a:prstGeom prst="rect">
            <a:avLst/>
          </a:prstGeom>
          <a:noFill/>
          <a:ln w="38103" cap="flat">
            <a:solidFill>
              <a:srgbClr val="151718"/>
            </a:solidFill>
            <a:custDash>
              <a:ds d="299976" sp="299976"/>
            </a:custDash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800" b="1" i="0" u="none" strike="noStrike" kern="1200" cap="none" spc="0" baseline="0" dirty="0">
                <a:solidFill>
                  <a:srgbClr val="000000"/>
                </a:solidFill>
                <a:uFillTx/>
                <a:latin typeface="Consolas" pitchFamily="49"/>
              </a:rPr>
              <a:t>Arrêt a la ligne</a:t>
            </a:r>
          </a:p>
        </p:txBody>
      </p:sp>
      <p:sp>
        <p:nvSpPr>
          <p:cNvPr id="10" name="Rectangle 18">
            <a:extLst>
              <a:ext uri="{FF2B5EF4-FFF2-40B4-BE49-F238E27FC236}">
                <a16:creationId xmlns:a16="http://schemas.microsoft.com/office/drawing/2014/main" id="{06CC3B94-E4CF-920D-B290-8E036FB626B0}"/>
              </a:ext>
            </a:extLst>
          </p:cNvPr>
          <p:cNvSpPr/>
          <p:nvPr/>
        </p:nvSpPr>
        <p:spPr>
          <a:xfrm>
            <a:off x="4184824" y="2436729"/>
            <a:ext cx="5095878" cy="1327306"/>
          </a:xfrm>
          <a:prstGeom prst="rect">
            <a:avLst/>
          </a:prstGeom>
          <a:noFill/>
          <a:ln w="38103" cap="flat">
            <a:solidFill>
              <a:srgbClr val="151718"/>
            </a:solidFill>
            <a:custDash>
              <a:ds d="299976" sp="299976"/>
            </a:custDash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800" b="1" i="0" u="none" strike="noStrike" kern="1200" cap="none" spc="0" baseline="0">
                <a:solidFill>
                  <a:srgbClr val="000000"/>
                </a:solidFill>
                <a:uFillTx/>
                <a:latin typeface="Consolas" pitchFamily="49"/>
              </a:rPr>
              <a:t>Aller à gauche</a:t>
            </a:r>
          </a:p>
        </p:txBody>
      </p:sp>
      <p:sp>
        <p:nvSpPr>
          <p:cNvPr id="11" name="Rectangle 20">
            <a:extLst>
              <a:ext uri="{FF2B5EF4-FFF2-40B4-BE49-F238E27FC236}">
                <a16:creationId xmlns:a16="http://schemas.microsoft.com/office/drawing/2014/main" id="{DD13F999-4E4C-A54F-14AC-1512416AA071}"/>
              </a:ext>
            </a:extLst>
          </p:cNvPr>
          <p:cNvSpPr/>
          <p:nvPr/>
        </p:nvSpPr>
        <p:spPr>
          <a:xfrm>
            <a:off x="4184824" y="5538109"/>
            <a:ext cx="5095878" cy="658861"/>
          </a:xfrm>
          <a:prstGeom prst="rect">
            <a:avLst/>
          </a:prstGeom>
          <a:noFill/>
          <a:ln w="38103" cap="flat">
            <a:solidFill>
              <a:srgbClr val="151718"/>
            </a:solidFill>
            <a:custDash>
              <a:ds d="299976" sp="299976"/>
            </a:custDash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800" b="1" i="0" u="none" strike="noStrike" kern="1200" cap="none" spc="0" baseline="0">
                <a:solidFill>
                  <a:srgbClr val="000000"/>
                </a:solidFill>
                <a:uFillTx/>
                <a:latin typeface="Consolas" pitchFamily="49"/>
              </a:rPr>
              <a:t>Aller à tout droit</a:t>
            </a:r>
          </a:p>
        </p:txBody>
      </p:sp>
      <p:sp>
        <p:nvSpPr>
          <p:cNvPr id="12" name="Rectangle 28">
            <a:extLst>
              <a:ext uri="{FF2B5EF4-FFF2-40B4-BE49-F238E27FC236}">
                <a16:creationId xmlns:a16="http://schemas.microsoft.com/office/drawing/2014/main" id="{CF4287F9-AD0D-AA0B-CBF4-FA553D1601A9}"/>
              </a:ext>
            </a:extLst>
          </p:cNvPr>
          <p:cNvSpPr/>
          <p:nvPr/>
        </p:nvSpPr>
        <p:spPr>
          <a:xfrm>
            <a:off x="4184824" y="4024740"/>
            <a:ext cx="5095878" cy="1327306"/>
          </a:xfrm>
          <a:prstGeom prst="rect">
            <a:avLst/>
          </a:prstGeom>
          <a:noFill/>
          <a:ln w="38103" cap="flat">
            <a:solidFill>
              <a:srgbClr val="151718"/>
            </a:solidFill>
            <a:custDash>
              <a:ds d="299976" sp="299976"/>
            </a:custDash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800" b="1" i="0" u="none" strike="noStrike" kern="1200" cap="none" spc="0" baseline="0">
                <a:solidFill>
                  <a:srgbClr val="000000"/>
                </a:solidFill>
                <a:uFillTx/>
                <a:latin typeface="Consolas" pitchFamily="49"/>
              </a:rPr>
              <a:t>Aller à droite</a:t>
            </a:r>
          </a:p>
        </p:txBody>
      </p:sp>
      <p:grpSp>
        <p:nvGrpSpPr>
          <p:cNvPr id="49" name="object 42">
            <a:extLst>
              <a:ext uri="{FF2B5EF4-FFF2-40B4-BE49-F238E27FC236}">
                <a16:creationId xmlns:a16="http://schemas.microsoft.com/office/drawing/2014/main" id="{5C543787-BD64-500F-F715-E9F207CE0A34}"/>
              </a:ext>
            </a:extLst>
          </p:cNvPr>
          <p:cNvGrpSpPr/>
          <p:nvPr/>
        </p:nvGrpSpPr>
        <p:grpSpPr>
          <a:xfrm>
            <a:off x="10001059" y="2543043"/>
            <a:ext cx="1268730" cy="1228090"/>
            <a:chOff x="480060" y="5477019"/>
            <a:chExt cx="1268730" cy="1228090"/>
          </a:xfrm>
        </p:grpSpPr>
        <p:sp>
          <p:nvSpPr>
            <p:cNvPr id="50" name="object 43">
              <a:extLst>
                <a:ext uri="{FF2B5EF4-FFF2-40B4-BE49-F238E27FC236}">
                  <a16:creationId xmlns:a16="http://schemas.microsoft.com/office/drawing/2014/main" id="{ECA4AF00-DD96-B321-6C2D-C7E815471BE0}"/>
                </a:ext>
              </a:extLst>
            </p:cNvPr>
            <p:cNvSpPr/>
            <p:nvPr/>
          </p:nvSpPr>
          <p:spPr>
            <a:xfrm>
              <a:off x="480060" y="5543059"/>
              <a:ext cx="777240" cy="662940"/>
            </a:xfrm>
            <a:custGeom>
              <a:avLst/>
              <a:gdLst/>
              <a:ahLst/>
              <a:cxnLst/>
              <a:rect l="l" t="t" r="r" b="b"/>
              <a:pathLst>
                <a:path w="777240" h="662939">
                  <a:moveTo>
                    <a:pt x="777240" y="662939"/>
                  </a:moveTo>
                  <a:lnTo>
                    <a:pt x="652581" y="255567"/>
                  </a:lnTo>
                  <a:lnTo>
                    <a:pt x="385762" y="61436"/>
                  </a:lnTo>
                  <a:lnTo>
                    <a:pt x="120372" y="2321"/>
                  </a:lnTo>
                  <a:lnTo>
                    <a:pt x="0" y="0"/>
                  </a:lnTo>
                </a:path>
              </a:pathLst>
            </a:custGeom>
            <a:ln w="34251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44">
              <a:extLst>
                <a:ext uri="{FF2B5EF4-FFF2-40B4-BE49-F238E27FC236}">
                  <a16:creationId xmlns:a16="http://schemas.microsoft.com/office/drawing/2014/main" id="{A73D3DA5-355B-2871-8AA1-A76857778D05}"/>
                </a:ext>
              </a:extLst>
            </p:cNvPr>
            <p:cNvSpPr/>
            <p:nvPr/>
          </p:nvSpPr>
          <p:spPr>
            <a:xfrm>
              <a:off x="1079500" y="6180599"/>
              <a:ext cx="346710" cy="524510"/>
            </a:xfrm>
            <a:custGeom>
              <a:avLst/>
              <a:gdLst/>
              <a:ahLst/>
              <a:cxnLst/>
              <a:rect l="l" t="t" r="r" b="b"/>
              <a:pathLst>
                <a:path w="346709" h="524509">
                  <a:moveTo>
                    <a:pt x="346709" y="0"/>
                  </a:moveTo>
                  <a:lnTo>
                    <a:pt x="0" y="0"/>
                  </a:lnTo>
                  <a:lnTo>
                    <a:pt x="0" y="524510"/>
                  </a:lnTo>
                  <a:lnTo>
                    <a:pt x="173990" y="524510"/>
                  </a:lnTo>
                  <a:lnTo>
                    <a:pt x="346709" y="524510"/>
                  </a:lnTo>
                  <a:lnTo>
                    <a:pt x="34670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45">
              <a:extLst>
                <a:ext uri="{FF2B5EF4-FFF2-40B4-BE49-F238E27FC236}">
                  <a16:creationId xmlns:a16="http://schemas.microsoft.com/office/drawing/2014/main" id="{9FBF3431-40D8-6B37-8975-CC7B1229F7D2}"/>
                </a:ext>
              </a:extLst>
            </p:cNvPr>
            <p:cNvSpPr/>
            <p:nvPr/>
          </p:nvSpPr>
          <p:spPr>
            <a:xfrm>
              <a:off x="1079500" y="6180599"/>
              <a:ext cx="346710" cy="524510"/>
            </a:xfrm>
            <a:custGeom>
              <a:avLst/>
              <a:gdLst/>
              <a:ahLst/>
              <a:cxnLst/>
              <a:rect l="l" t="t" r="r" b="b"/>
              <a:pathLst>
                <a:path w="346709" h="524509">
                  <a:moveTo>
                    <a:pt x="173990" y="524510"/>
                  </a:moveTo>
                  <a:lnTo>
                    <a:pt x="0" y="524510"/>
                  </a:lnTo>
                  <a:lnTo>
                    <a:pt x="0" y="0"/>
                  </a:lnTo>
                  <a:lnTo>
                    <a:pt x="346709" y="0"/>
                  </a:lnTo>
                  <a:lnTo>
                    <a:pt x="346709" y="524510"/>
                  </a:lnTo>
                  <a:lnTo>
                    <a:pt x="173990" y="524510"/>
                  </a:lnTo>
                  <a:close/>
                </a:path>
              </a:pathLst>
            </a:custGeom>
            <a:ln w="3175">
              <a:solidFill>
                <a:srgbClr val="3364A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46">
              <a:extLst>
                <a:ext uri="{FF2B5EF4-FFF2-40B4-BE49-F238E27FC236}">
                  <a16:creationId xmlns:a16="http://schemas.microsoft.com/office/drawing/2014/main" id="{71E71788-ACC1-07F1-E836-46F2A6C9D8DF}"/>
                </a:ext>
              </a:extLst>
            </p:cNvPr>
            <p:cNvSpPr/>
            <p:nvPr/>
          </p:nvSpPr>
          <p:spPr>
            <a:xfrm>
              <a:off x="854709" y="6212349"/>
              <a:ext cx="57150" cy="35560"/>
            </a:xfrm>
            <a:custGeom>
              <a:avLst/>
              <a:gdLst/>
              <a:ahLst/>
              <a:cxnLst/>
              <a:rect l="l" t="t" r="r" b="b"/>
              <a:pathLst>
                <a:path w="57150" h="35560">
                  <a:moveTo>
                    <a:pt x="57150" y="0"/>
                  </a:moveTo>
                  <a:lnTo>
                    <a:pt x="0" y="0"/>
                  </a:lnTo>
                  <a:lnTo>
                    <a:pt x="0" y="35560"/>
                  </a:lnTo>
                  <a:lnTo>
                    <a:pt x="27940" y="35560"/>
                  </a:lnTo>
                  <a:lnTo>
                    <a:pt x="57150" y="35560"/>
                  </a:lnTo>
                  <a:lnTo>
                    <a:pt x="57150" y="0"/>
                  </a:lnTo>
                  <a:close/>
                </a:path>
              </a:pathLst>
            </a:custGeom>
            <a:solidFill>
              <a:srgbClr val="DCDCDC">
                <a:alpha val="85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47">
              <a:extLst>
                <a:ext uri="{FF2B5EF4-FFF2-40B4-BE49-F238E27FC236}">
                  <a16:creationId xmlns:a16="http://schemas.microsoft.com/office/drawing/2014/main" id="{0D4EE477-227E-B1CC-B677-F8A1EC5FC03A}"/>
                </a:ext>
              </a:extLst>
            </p:cNvPr>
            <p:cNvSpPr/>
            <p:nvPr/>
          </p:nvSpPr>
          <p:spPr>
            <a:xfrm>
              <a:off x="854709" y="6212349"/>
              <a:ext cx="57150" cy="35560"/>
            </a:xfrm>
            <a:custGeom>
              <a:avLst/>
              <a:gdLst/>
              <a:ahLst/>
              <a:cxnLst/>
              <a:rect l="l" t="t" r="r" b="b"/>
              <a:pathLst>
                <a:path w="57150" h="35560">
                  <a:moveTo>
                    <a:pt x="27940" y="35560"/>
                  </a:moveTo>
                  <a:lnTo>
                    <a:pt x="0" y="35560"/>
                  </a:lnTo>
                  <a:lnTo>
                    <a:pt x="0" y="0"/>
                  </a:lnTo>
                  <a:lnTo>
                    <a:pt x="57150" y="0"/>
                  </a:lnTo>
                  <a:lnTo>
                    <a:pt x="57150" y="35560"/>
                  </a:lnTo>
                  <a:lnTo>
                    <a:pt x="27940" y="35560"/>
                  </a:lnTo>
                  <a:close/>
                </a:path>
              </a:pathLst>
            </a:custGeom>
            <a:ln w="3175">
              <a:solidFill>
                <a:srgbClr val="3364A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48">
              <a:extLst>
                <a:ext uri="{FF2B5EF4-FFF2-40B4-BE49-F238E27FC236}">
                  <a16:creationId xmlns:a16="http://schemas.microsoft.com/office/drawing/2014/main" id="{251F3021-035D-A927-FE4A-CE397A9E2DE0}"/>
                </a:ext>
              </a:extLst>
            </p:cNvPr>
            <p:cNvSpPr/>
            <p:nvPr/>
          </p:nvSpPr>
          <p:spPr>
            <a:xfrm>
              <a:off x="1593850" y="6214889"/>
              <a:ext cx="57150" cy="34290"/>
            </a:xfrm>
            <a:custGeom>
              <a:avLst/>
              <a:gdLst/>
              <a:ahLst/>
              <a:cxnLst/>
              <a:rect l="l" t="t" r="r" b="b"/>
              <a:pathLst>
                <a:path w="57150" h="34289">
                  <a:moveTo>
                    <a:pt x="57150" y="0"/>
                  </a:moveTo>
                  <a:lnTo>
                    <a:pt x="0" y="0"/>
                  </a:lnTo>
                  <a:lnTo>
                    <a:pt x="0" y="34289"/>
                  </a:lnTo>
                  <a:lnTo>
                    <a:pt x="29209" y="34289"/>
                  </a:lnTo>
                  <a:lnTo>
                    <a:pt x="57150" y="34289"/>
                  </a:lnTo>
                  <a:lnTo>
                    <a:pt x="57150" y="0"/>
                  </a:lnTo>
                  <a:close/>
                </a:path>
              </a:pathLst>
            </a:custGeom>
            <a:solidFill>
              <a:srgbClr val="DCDCDC">
                <a:alpha val="85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49">
              <a:extLst>
                <a:ext uri="{FF2B5EF4-FFF2-40B4-BE49-F238E27FC236}">
                  <a16:creationId xmlns:a16="http://schemas.microsoft.com/office/drawing/2014/main" id="{123F3EAC-830A-B6BC-E151-E4073844B02F}"/>
                </a:ext>
              </a:extLst>
            </p:cNvPr>
            <p:cNvSpPr/>
            <p:nvPr/>
          </p:nvSpPr>
          <p:spPr>
            <a:xfrm>
              <a:off x="1593850" y="6214889"/>
              <a:ext cx="57150" cy="34290"/>
            </a:xfrm>
            <a:custGeom>
              <a:avLst/>
              <a:gdLst/>
              <a:ahLst/>
              <a:cxnLst/>
              <a:rect l="l" t="t" r="r" b="b"/>
              <a:pathLst>
                <a:path w="57150" h="34289">
                  <a:moveTo>
                    <a:pt x="29209" y="34289"/>
                  </a:moveTo>
                  <a:lnTo>
                    <a:pt x="0" y="34289"/>
                  </a:lnTo>
                  <a:lnTo>
                    <a:pt x="0" y="0"/>
                  </a:lnTo>
                  <a:lnTo>
                    <a:pt x="57150" y="0"/>
                  </a:lnTo>
                  <a:lnTo>
                    <a:pt x="57150" y="34289"/>
                  </a:lnTo>
                  <a:lnTo>
                    <a:pt x="29209" y="34289"/>
                  </a:lnTo>
                  <a:close/>
                </a:path>
              </a:pathLst>
            </a:custGeom>
            <a:ln w="3175">
              <a:solidFill>
                <a:srgbClr val="3364A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0">
              <a:extLst>
                <a:ext uri="{FF2B5EF4-FFF2-40B4-BE49-F238E27FC236}">
                  <a16:creationId xmlns:a16="http://schemas.microsoft.com/office/drawing/2014/main" id="{F4FAC37A-AD59-DCEB-BF48-E46C16F04010}"/>
                </a:ext>
              </a:extLst>
            </p:cNvPr>
            <p:cNvSpPr/>
            <p:nvPr/>
          </p:nvSpPr>
          <p:spPr>
            <a:xfrm>
              <a:off x="764540" y="5477019"/>
              <a:ext cx="981710" cy="1031240"/>
            </a:xfrm>
            <a:custGeom>
              <a:avLst/>
              <a:gdLst/>
              <a:ahLst/>
              <a:cxnLst/>
              <a:rect l="l" t="t" r="r" b="b"/>
              <a:pathLst>
                <a:path w="981710" h="1031240">
                  <a:moveTo>
                    <a:pt x="716279" y="0"/>
                  </a:moveTo>
                  <a:lnTo>
                    <a:pt x="269240" y="0"/>
                  </a:lnTo>
                  <a:lnTo>
                    <a:pt x="0" y="265430"/>
                  </a:lnTo>
                  <a:lnTo>
                    <a:pt x="0" y="447040"/>
                  </a:lnTo>
                  <a:lnTo>
                    <a:pt x="105409" y="453390"/>
                  </a:lnTo>
                  <a:lnTo>
                    <a:pt x="134619" y="481330"/>
                  </a:lnTo>
                  <a:lnTo>
                    <a:pt x="144779" y="1031240"/>
                  </a:lnTo>
                  <a:lnTo>
                    <a:pt x="836929" y="1031240"/>
                  </a:lnTo>
                  <a:lnTo>
                    <a:pt x="836929" y="492760"/>
                  </a:lnTo>
                  <a:lnTo>
                    <a:pt x="858519" y="461010"/>
                  </a:lnTo>
                  <a:lnTo>
                    <a:pt x="967740" y="457200"/>
                  </a:lnTo>
                  <a:lnTo>
                    <a:pt x="981710" y="269240"/>
                  </a:lnTo>
                  <a:lnTo>
                    <a:pt x="716279" y="0"/>
                  </a:lnTo>
                  <a:close/>
                </a:path>
              </a:pathLst>
            </a:custGeom>
            <a:solidFill>
              <a:srgbClr val="CCCCCC">
                <a:alpha val="85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1">
              <a:extLst>
                <a:ext uri="{FF2B5EF4-FFF2-40B4-BE49-F238E27FC236}">
                  <a16:creationId xmlns:a16="http://schemas.microsoft.com/office/drawing/2014/main" id="{B9B0A800-5185-5A12-0567-056538EE29A9}"/>
                </a:ext>
              </a:extLst>
            </p:cNvPr>
            <p:cNvSpPr/>
            <p:nvPr/>
          </p:nvSpPr>
          <p:spPr>
            <a:xfrm>
              <a:off x="764540" y="5477019"/>
              <a:ext cx="981710" cy="1031240"/>
            </a:xfrm>
            <a:custGeom>
              <a:avLst/>
              <a:gdLst/>
              <a:ahLst/>
              <a:cxnLst/>
              <a:rect l="l" t="t" r="r" b="b"/>
              <a:pathLst>
                <a:path w="981710" h="1031240">
                  <a:moveTo>
                    <a:pt x="269240" y="0"/>
                  </a:moveTo>
                  <a:lnTo>
                    <a:pt x="716279" y="0"/>
                  </a:lnTo>
                  <a:lnTo>
                    <a:pt x="981710" y="269240"/>
                  </a:lnTo>
                  <a:lnTo>
                    <a:pt x="967740" y="457200"/>
                  </a:lnTo>
                  <a:lnTo>
                    <a:pt x="858519" y="461010"/>
                  </a:lnTo>
                  <a:lnTo>
                    <a:pt x="836929" y="492760"/>
                  </a:lnTo>
                  <a:lnTo>
                    <a:pt x="836929" y="1031240"/>
                  </a:lnTo>
                  <a:lnTo>
                    <a:pt x="144779" y="1031240"/>
                  </a:lnTo>
                  <a:lnTo>
                    <a:pt x="134619" y="481330"/>
                  </a:lnTo>
                  <a:lnTo>
                    <a:pt x="105409" y="453390"/>
                  </a:lnTo>
                  <a:lnTo>
                    <a:pt x="0" y="447040"/>
                  </a:lnTo>
                  <a:lnTo>
                    <a:pt x="0" y="265430"/>
                  </a:lnTo>
                  <a:lnTo>
                    <a:pt x="269240" y="0"/>
                  </a:lnTo>
                  <a:close/>
                </a:path>
              </a:pathLst>
            </a:custGeom>
            <a:ln w="3175">
              <a:solidFill>
                <a:srgbClr val="3364A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2">
              <a:extLst>
                <a:ext uri="{FF2B5EF4-FFF2-40B4-BE49-F238E27FC236}">
                  <a16:creationId xmlns:a16="http://schemas.microsoft.com/office/drawing/2014/main" id="{9A409F4D-D032-214B-1DE0-0CFEA641D1ED}"/>
                </a:ext>
              </a:extLst>
            </p:cNvPr>
            <p:cNvSpPr/>
            <p:nvPr/>
          </p:nvSpPr>
          <p:spPr>
            <a:xfrm>
              <a:off x="1643380" y="5965969"/>
              <a:ext cx="105410" cy="520700"/>
            </a:xfrm>
            <a:custGeom>
              <a:avLst/>
              <a:gdLst/>
              <a:ahLst/>
              <a:cxnLst/>
              <a:rect l="l" t="t" r="r" b="b"/>
              <a:pathLst>
                <a:path w="105410" h="520700">
                  <a:moveTo>
                    <a:pt x="105409" y="0"/>
                  </a:moveTo>
                  <a:lnTo>
                    <a:pt x="0" y="0"/>
                  </a:lnTo>
                  <a:lnTo>
                    <a:pt x="0" y="520700"/>
                  </a:lnTo>
                  <a:lnTo>
                    <a:pt x="53339" y="520700"/>
                  </a:lnTo>
                  <a:lnTo>
                    <a:pt x="105409" y="520700"/>
                  </a:lnTo>
                  <a:lnTo>
                    <a:pt x="105409" y="0"/>
                  </a:lnTo>
                  <a:close/>
                </a:path>
              </a:pathLst>
            </a:custGeom>
            <a:solidFill>
              <a:srgbClr val="999999">
                <a:alpha val="85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53">
              <a:extLst>
                <a:ext uri="{FF2B5EF4-FFF2-40B4-BE49-F238E27FC236}">
                  <a16:creationId xmlns:a16="http://schemas.microsoft.com/office/drawing/2014/main" id="{C5D7F270-785C-0650-CDE8-6B730229B14A}"/>
                </a:ext>
              </a:extLst>
            </p:cNvPr>
            <p:cNvSpPr/>
            <p:nvPr/>
          </p:nvSpPr>
          <p:spPr>
            <a:xfrm>
              <a:off x="1643380" y="5965969"/>
              <a:ext cx="105410" cy="520700"/>
            </a:xfrm>
            <a:custGeom>
              <a:avLst/>
              <a:gdLst/>
              <a:ahLst/>
              <a:cxnLst/>
              <a:rect l="l" t="t" r="r" b="b"/>
              <a:pathLst>
                <a:path w="105410" h="520700">
                  <a:moveTo>
                    <a:pt x="53339" y="520700"/>
                  </a:moveTo>
                  <a:lnTo>
                    <a:pt x="0" y="520700"/>
                  </a:lnTo>
                  <a:lnTo>
                    <a:pt x="0" y="0"/>
                  </a:lnTo>
                  <a:lnTo>
                    <a:pt x="105409" y="0"/>
                  </a:lnTo>
                  <a:lnTo>
                    <a:pt x="105409" y="520700"/>
                  </a:lnTo>
                  <a:lnTo>
                    <a:pt x="53339" y="520700"/>
                  </a:lnTo>
                  <a:close/>
                </a:path>
              </a:pathLst>
            </a:custGeom>
            <a:ln w="3175">
              <a:solidFill>
                <a:srgbClr val="3364A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54">
              <a:extLst>
                <a:ext uri="{FF2B5EF4-FFF2-40B4-BE49-F238E27FC236}">
                  <a16:creationId xmlns:a16="http://schemas.microsoft.com/office/drawing/2014/main" id="{FEA12BBC-40F2-1252-3D31-3EFDB99938F0}"/>
                </a:ext>
              </a:extLst>
            </p:cNvPr>
            <p:cNvSpPr/>
            <p:nvPr/>
          </p:nvSpPr>
          <p:spPr>
            <a:xfrm>
              <a:off x="759459" y="5965969"/>
              <a:ext cx="106680" cy="520700"/>
            </a:xfrm>
            <a:custGeom>
              <a:avLst/>
              <a:gdLst/>
              <a:ahLst/>
              <a:cxnLst/>
              <a:rect l="l" t="t" r="r" b="b"/>
              <a:pathLst>
                <a:path w="106680" h="520700">
                  <a:moveTo>
                    <a:pt x="106680" y="0"/>
                  </a:moveTo>
                  <a:lnTo>
                    <a:pt x="0" y="0"/>
                  </a:lnTo>
                  <a:lnTo>
                    <a:pt x="0" y="520700"/>
                  </a:lnTo>
                  <a:lnTo>
                    <a:pt x="53340" y="520700"/>
                  </a:lnTo>
                  <a:lnTo>
                    <a:pt x="106680" y="520700"/>
                  </a:lnTo>
                  <a:lnTo>
                    <a:pt x="106680" y="0"/>
                  </a:lnTo>
                  <a:close/>
                </a:path>
              </a:pathLst>
            </a:custGeom>
            <a:solidFill>
              <a:srgbClr val="999999">
                <a:alpha val="85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55">
              <a:extLst>
                <a:ext uri="{FF2B5EF4-FFF2-40B4-BE49-F238E27FC236}">
                  <a16:creationId xmlns:a16="http://schemas.microsoft.com/office/drawing/2014/main" id="{CF659AAF-8556-5601-0B2A-BF2B2A567259}"/>
                </a:ext>
              </a:extLst>
            </p:cNvPr>
            <p:cNvSpPr/>
            <p:nvPr/>
          </p:nvSpPr>
          <p:spPr>
            <a:xfrm>
              <a:off x="759459" y="5965969"/>
              <a:ext cx="106680" cy="520700"/>
            </a:xfrm>
            <a:custGeom>
              <a:avLst/>
              <a:gdLst/>
              <a:ahLst/>
              <a:cxnLst/>
              <a:rect l="l" t="t" r="r" b="b"/>
              <a:pathLst>
                <a:path w="106680" h="520700">
                  <a:moveTo>
                    <a:pt x="53340" y="520700"/>
                  </a:moveTo>
                  <a:lnTo>
                    <a:pt x="0" y="520700"/>
                  </a:lnTo>
                  <a:lnTo>
                    <a:pt x="0" y="0"/>
                  </a:lnTo>
                  <a:lnTo>
                    <a:pt x="106680" y="0"/>
                  </a:lnTo>
                  <a:lnTo>
                    <a:pt x="106680" y="520700"/>
                  </a:lnTo>
                  <a:lnTo>
                    <a:pt x="53340" y="520700"/>
                  </a:lnTo>
                  <a:close/>
                </a:path>
              </a:pathLst>
            </a:custGeom>
            <a:ln w="3175">
              <a:solidFill>
                <a:srgbClr val="3364A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56">
              <a:extLst>
                <a:ext uri="{FF2B5EF4-FFF2-40B4-BE49-F238E27FC236}">
                  <a16:creationId xmlns:a16="http://schemas.microsoft.com/office/drawing/2014/main" id="{838E8E1A-56A9-BBBF-D006-2553167F7952}"/>
                </a:ext>
              </a:extLst>
            </p:cNvPr>
            <p:cNvSpPr/>
            <p:nvPr/>
          </p:nvSpPr>
          <p:spPr>
            <a:xfrm>
              <a:off x="1308100" y="5625609"/>
              <a:ext cx="46990" cy="99060"/>
            </a:xfrm>
            <a:custGeom>
              <a:avLst/>
              <a:gdLst/>
              <a:ahLst/>
              <a:cxnLst/>
              <a:rect l="l" t="t" r="r" b="b"/>
              <a:pathLst>
                <a:path w="46990" h="99060">
                  <a:moveTo>
                    <a:pt x="46990" y="0"/>
                  </a:moveTo>
                  <a:lnTo>
                    <a:pt x="0" y="0"/>
                  </a:lnTo>
                  <a:lnTo>
                    <a:pt x="0" y="99059"/>
                  </a:lnTo>
                  <a:lnTo>
                    <a:pt x="24130" y="99059"/>
                  </a:lnTo>
                  <a:lnTo>
                    <a:pt x="46990" y="99059"/>
                  </a:lnTo>
                  <a:lnTo>
                    <a:pt x="46990" y="0"/>
                  </a:lnTo>
                  <a:close/>
                </a:path>
              </a:pathLst>
            </a:custGeom>
            <a:solidFill>
              <a:srgbClr val="666666">
                <a:alpha val="85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57">
              <a:extLst>
                <a:ext uri="{FF2B5EF4-FFF2-40B4-BE49-F238E27FC236}">
                  <a16:creationId xmlns:a16="http://schemas.microsoft.com/office/drawing/2014/main" id="{42686196-416C-13D7-131F-8316D45282C8}"/>
                </a:ext>
              </a:extLst>
            </p:cNvPr>
            <p:cNvSpPr/>
            <p:nvPr/>
          </p:nvSpPr>
          <p:spPr>
            <a:xfrm>
              <a:off x="1308100" y="5625609"/>
              <a:ext cx="46990" cy="99060"/>
            </a:xfrm>
            <a:custGeom>
              <a:avLst/>
              <a:gdLst/>
              <a:ahLst/>
              <a:cxnLst/>
              <a:rect l="l" t="t" r="r" b="b"/>
              <a:pathLst>
                <a:path w="46990" h="99060">
                  <a:moveTo>
                    <a:pt x="24130" y="99059"/>
                  </a:moveTo>
                  <a:lnTo>
                    <a:pt x="0" y="99059"/>
                  </a:lnTo>
                  <a:lnTo>
                    <a:pt x="0" y="0"/>
                  </a:lnTo>
                  <a:lnTo>
                    <a:pt x="46990" y="0"/>
                  </a:lnTo>
                  <a:lnTo>
                    <a:pt x="46990" y="99059"/>
                  </a:lnTo>
                  <a:lnTo>
                    <a:pt x="24130" y="99059"/>
                  </a:lnTo>
                  <a:close/>
                </a:path>
              </a:pathLst>
            </a:custGeom>
            <a:ln w="3175">
              <a:solidFill>
                <a:srgbClr val="3364A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58">
              <a:extLst>
                <a:ext uri="{FF2B5EF4-FFF2-40B4-BE49-F238E27FC236}">
                  <a16:creationId xmlns:a16="http://schemas.microsoft.com/office/drawing/2014/main" id="{4F2ECCF0-2453-ACE9-BF28-B84A649ECD2F}"/>
                </a:ext>
              </a:extLst>
            </p:cNvPr>
            <p:cNvSpPr/>
            <p:nvPr/>
          </p:nvSpPr>
          <p:spPr>
            <a:xfrm>
              <a:off x="1154430" y="5625609"/>
              <a:ext cx="48260" cy="99060"/>
            </a:xfrm>
            <a:custGeom>
              <a:avLst/>
              <a:gdLst/>
              <a:ahLst/>
              <a:cxnLst/>
              <a:rect l="l" t="t" r="r" b="b"/>
              <a:pathLst>
                <a:path w="48259" h="99060">
                  <a:moveTo>
                    <a:pt x="48259" y="0"/>
                  </a:moveTo>
                  <a:lnTo>
                    <a:pt x="0" y="0"/>
                  </a:lnTo>
                  <a:lnTo>
                    <a:pt x="0" y="99059"/>
                  </a:lnTo>
                  <a:lnTo>
                    <a:pt x="24129" y="99059"/>
                  </a:lnTo>
                  <a:lnTo>
                    <a:pt x="48259" y="99059"/>
                  </a:lnTo>
                  <a:lnTo>
                    <a:pt x="48259" y="0"/>
                  </a:lnTo>
                  <a:close/>
                </a:path>
              </a:pathLst>
            </a:custGeom>
            <a:solidFill>
              <a:srgbClr val="666666">
                <a:alpha val="85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59">
              <a:extLst>
                <a:ext uri="{FF2B5EF4-FFF2-40B4-BE49-F238E27FC236}">
                  <a16:creationId xmlns:a16="http://schemas.microsoft.com/office/drawing/2014/main" id="{58B974FC-1808-3ACE-6FA5-73925FE218A4}"/>
                </a:ext>
              </a:extLst>
            </p:cNvPr>
            <p:cNvSpPr/>
            <p:nvPr/>
          </p:nvSpPr>
          <p:spPr>
            <a:xfrm>
              <a:off x="1154430" y="5625609"/>
              <a:ext cx="48260" cy="99060"/>
            </a:xfrm>
            <a:custGeom>
              <a:avLst/>
              <a:gdLst/>
              <a:ahLst/>
              <a:cxnLst/>
              <a:rect l="l" t="t" r="r" b="b"/>
              <a:pathLst>
                <a:path w="48259" h="99060">
                  <a:moveTo>
                    <a:pt x="24129" y="99059"/>
                  </a:moveTo>
                  <a:lnTo>
                    <a:pt x="0" y="99059"/>
                  </a:lnTo>
                  <a:lnTo>
                    <a:pt x="0" y="0"/>
                  </a:lnTo>
                  <a:lnTo>
                    <a:pt x="48259" y="0"/>
                  </a:lnTo>
                  <a:lnTo>
                    <a:pt x="48259" y="99059"/>
                  </a:lnTo>
                  <a:lnTo>
                    <a:pt x="24129" y="99059"/>
                  </a:lnTo>
                  <a:close/>
                </a:path>
              </a:pathLst>
            </a:custGeom>
            <a:solidFill>
              <a:srgbClr val="C00000"/>
            </a:solidFill>
            <a:ln w="3175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7" name="object 2">
            <a:extLst>
              <a:ext uri="{FF2B5EF4-FFF2-40B4-BE49-F238E27FC236}">
                <a16:creationId xmlns:a16="http://schemas.microsoft.com/office/drawing/2014/main" id="{26B3CDD0-6C8E-BC57-D3F0-9FA1BA429265}"/>
              </a:ext>
            </a:extLst>
          </p:cNvPr>
          <p:cNvSpPr/>
          <p:nvPr/>
        </p:nvSpPr>
        <p:spPr>
          <a:xfrm>
            <a:off x="10774489" y="4146738"/>
            <a:ext cx="775970" cy="662940"/>
          </a:xfrm>
          <a:custGeom>
            <a:avLst/>
            <a:gdLst/>
            <a:ahLst/>
            <a:cxnLst/>
            <a:rect l="l" t="t" r="r" b="b"/>
            <a:pathLst>
              <a:path w="775969" h="662939">
                <a:moveTo>
                  <a:pt x="0" y="662939"/>
                </a:moveTo>
                <a:lnTo>
                  <a:pt x="123924" y="255567"/>
                </a:lnTo>
                <a:lnTo>
                  <a:pt x="390366" y="61436"/>
                </a:lnTo>
                <a:lnTo>
                  <a:pt x="655617" y="2321"/>
                </a:lnTo>
                <a:lnTo>
                  <a:pt x="775969" y="0"/>
                </a:lnTo>
              </a:path>
            </a:pathLst>
          </a:custGeom>
          <a:ln w="34251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8" name="object 23">
            <a:extLst>
              <a:ext uri="{FF2B5EF4-FFF2-40B4-BE49-F238E27FC236}">
                <a16:creationId xmlns:a16="http://schemas.microsoft.com/office/drawing/2014/main" id="{718E50E4-F3F4-AA82-F64D-D92264D0FA14}"/>
              </a:ext>
            </a:extLst>
          </p:cNvPr>
          <p:cNvGrpSpPr/>
          <p:nvPr/>
        </p:nvGrpSpPr>
        <p:grpSpPr>
          <a:xfrm>
            <a:off x="10280458" y="4118798"/>
            <a:ext cx="989330" cy="1228090"/>
            <a:chOff x="737869" y="3681239"/>
            <a:chExt cx="989330" cy="1228090"/>
          </a:xfrm>
        </p:grpSpPr>
        <p:sp>
          <p:nvSpPr>
            <p:cNvPr id="71" name="object 24">
              <a:extLst>
                <a:ext uri="{FF2B5EF4-FFF2-40B4-BE49-F238E27FC236}">
                  <a16:creationId xmlns:a16="http://schemas.microsoft.com/office/drawing/2014/main" id="{79790D38-CC89-F64A-2F42-5061FB8D0348}"/>
                </a:ext>
              </a:extLst>
            </p:cNvPr>
            <p:cNvSpPr/>
            <p:nvPr/>
          </p:nvSpPr>
          <p:spPr>
            <a:xfrm>
              <a:off x="1061719" y="4384819"/>
              <a:ext cx="346710" cy="524510"/>
            </a:xfrm>
            <a:custGeom>
              <a:avLst/>
              <a:gdLst/>
              <a:ahLst/>
              <a:cxnLst/>
              <a:rect l="l" t="t" r="r" b="b"/>
              <a:pathLst>
                <a:path w="346709" h="524510">
                  <a:moveTo>
                    <a:pt x="346710" y="0"/>
                  </a:moveTo>
                  <a:lnTo>
                    <a:pt x="0" y="0"/>
                  </a:lnTo>
                  <a:lnTo>
                    <a:pt x="0" y="524510"/>
                  </a:lnTo>
                  <a:lnTo>
                    <a:pt x="173990" y="524510"/>
                  </a:lnTo>
                  <a:lnTo>
                    <a:pt x="346710" y="524510"/>
                  </a:lnTo>
                  <a:lnTo>
                    <a:pt x="34671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69" name="object 25">
              <a:extLst>
                <a:ext uri="{FF2B5EF4-FFF2-40B4-BE49-F238E27FC236}">
                  <a16:creationId xmlns:a16="http://schemas.microsoft.com/office/drawing/2014/main" id="{76885623-C1C0-7155-7DA1-4D63EC545B25}"/>
                </a:ext>
              </a:extLst>
            </p:cNvPr>
            <p:cNvSpPr/>
            <p:nvPr/>
          </p:nvSpPr>
          <p:spPr>
            <a:xfrm>
              <a:off x="1061719" y="4384819"/>
              <a:ext cx="346710" cy="524510"/>
            </a:xfrm>
            <a:custGeom>
              <a:avLst/>
              <a:gdLst/>
              <a:ahLst/>
              <a:cxnLst/>
              <a:rect l="l" t="t" r="r" b="b"/>
              <a:pathLst>
                <a:path w="346709" h="524510">
                  <a:moveTo>
                    <a:pt x="173990" y="524510"/>
                  </a:moveTo>
                  <a:lnTo>
                    <a:pt x="0" y="524510"/>
                  </a:lnTo>
                  <a:lnTo>
                    <a:pt x="0" y="0"/>
                  </a:lnTo>
                  <a:lnTo>
                    <a:pt x="346710" y="0"/>
                  </a:lnTo>
                  <a:lnTo>
                    <a:pt x="346710" y="524510"/>
                  </a:lnTo>
                  <a:lnTo>
                    <a:pt x="173990" y="524510"/>
                  </a:lnTo>
                  <a:close/>
                </a:path>
              </a:pathLst>
            </a:custGeom>
            <a:ln w="3175">
              <a:solidFill>
                <a:srgbClr val="3364A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30">
              <a:extLst>
                <a:ext uri="{FF2B5EF4-FFF2-40B4-BE49-F238E27FC236}">
                  <a16:creationId xmlns:a16="http://schemas.microsoft.com/office/drawing/2014/main" id="{EC8068F3-D378-F1AC-624A-D8DEB6D32A23}"/>
                </a:ext>
              </a:extLst>
            </p:cNvPr>
            <p:cNvSpPr/>
            <p:nvPr/>
          </p:nvSpPr>
          <p:spPr>
            <a:xfrm>
              <a:off x="741679" y="3681239"/>
              <a:ext cx="982980" cy="1031240"/>
            </a:xfrm>
            <a:custGeom>
              <a:avLst/>
              <a:gdLst/>
              <a:ahLst/>
              <a:cxnLst/>
              <a:rect l="l" t="t" r="r" b="b"/>
              <a:pathLst>
                <a:path w="982980" h="1031239">
                  <a:moveTo>
                    <a:pt x="712470" y="0"/>
                  </a:moveTo>
                  <a:lnTo>
                    <a:pt x="266700" y="0"/>
                  </a:lnTo>
                  <a:lnTo>
                    <a:pt x="0" y="269240"/>
                  </a:lnTo>
                  <a:lnTo>
                    <a:pt x="15240" y="457200"/>
                  </a:lnTo>
                  <a:lnTo>
                    <a:pt x="124460" y="461009"/>
                  </a:lnTo>
                  <a:lnTo>
                    <a:pt x="146050" y="492759"/>
                  </a:lnTo>
                  <a:lnTo>
                    <a:pt x="146050" y="1031239"/>
                  </a:lnTo>
                  <a:lnTo>
                    <a:pt x="836930" y="1031239"/>
                  </a:lnTo>
                  <a:lnTo>
                    <a:pt x="847089" y="481329"/>
                  </a:lnTo>
                  <a:lnTo>
                    <a:pt x="876300" y="453390"/>
                  </a:lnTo>
                  <a:lnTo>
                    <a:pt x="982980" y="447040"/>
                  </a:lnTo>
                  <a:lnTo>
                    <a:pt x="982980" y="265429"/>
                  </a:lnTo>
                  <a:lnTo>
                    <a:pt x="712470" y="0"/>
                  </a:lnTo>
                  <a:close/>
                </a:path>
              </a:pathLst>
            </a:custGeom>
            <a:solidFill>
              <a:srgbClr val="CCCCCC">
                <a:alpha val="85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26">
              <a:extLst>
                <a:ext uri="{FF2B5EF4-FFF2-40B4-BE49-F238E27FC236}">
                  <a16:creationId xmlns:a16="http://schemas.microsoft.com/office/drawing/2014/main" id="{6A52A897-D367-2D56-CB84-12A3778E595F}"/>
                </a:ext>
              </a:extLst>
            </p:cNvPr>
            <p:cNvSpPr/>
            <p:nvPr/>
          </p:nvSpPr>
          <p:spPr>
            <a:xfrm>
              <a:off x="836929" y="4419109"/>
              <a:ext cx="57150" cy="34290"/>
            </a:xfrm>
            <a:custGeom>
              <a:avLst/>
              <a:gdLst/>
              <a:ahLst/>
              <a:cxnLst/>
              <a:rect l="l" t="t" r="r" b="b"/>
              <a:pathLst>
                <a:path w="57150" h="34289">
                  <a:moveTo>
                    <a:pt x="57150" y="0"/>
                  </a:moveTo>
                  <a:lnTo>
                    <a:pt x="0" y="0"/>
                  </a:lnTo>
                  <a:lnTo>
                    <a:pt x="0" y="34289"/>
                  </a:lnTo>
                  <a:lnTo>
                    <a:pt x="29209" y="34289"/>
                  </a:lnTo>
                  <a:lnTo>
                    <a:pt x="57150" y="34289"/>
                  </a:lnTo>
                  <a:lnTo>
                    <a:pt x="57150" y="0"/>
                  </a:lnTo>
                  <a:close/>
                </a:path>
              </a:pathLst>
            </a:custGeom>
            <a:solidFill>
              <a:srgbClr val="DCDCDC">
                <a:alpha val="85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27">
              <a:extLst>
                <a:ext uri="{FF2B5EF4-FFF2-40B4-BE49-F238E27FC236}">
                  <a16:creationId xmlns:a16="http://schemas.microsoft.com/office/drawing/2014/main" id="{FD91EFF3-17B4-76BC-769A-3364D77C3605}"/>
                </a:ext>
              </a:extLst>
            </p:cNvPr>
            <p:cNvSpPr/>
            <p:nvPr/>
          </p:nvSpPr>
          <p:spPr>
            <a:xfrm>
              <a:off x="836929" y="4419109"/>
              <a:ext cx="57150" cy="34290"/>
            </a:xfrm>
            <a:custGeom>
              <a:avLst/>
              <a:gdLst/>
              <a:ahLst/>
              <a:cxnLst/>
              <a:rect l="l" t="t" r="r" b="b"/>
              <a:pathLst>
                <a:path w="57150" h="34289">
                  <a:moveTo>
                    <a:pt x="29209" y="34289"/>
                  </a:moveTo>
                  <a:lnTo>
                    <a:pt x="0" y="34289"/>
                  </a:lnTo>
                  <a:lnTo>
                    <a:pt x="0" y="0"/>
                  </a:lnTo>
                  <a:lnTo>
                    <a:pt x="57150" y="0"/>
                  </a:lnTo>
                  <a:lnTo>
                    <a:pt x="57150" y="34289"/>
                  </a:lnTo>
                  <a:lnTo>
                    <a:pt x="29209" y="34289"/>
                  </a:lnTo>
                  <a:close/>
                </a:path>
              </a:pathLst>
            </a:custGeom>
            <a:ln w="3175">
              <a:solidFill>
                <a:srgbClr val="3364A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28">
              <a:extLst>
                <a:ext uri="{FF2B5EF4-FFF2-40B4-BE49-F238E27FC236}">
                  <a16:creationId xmlns:a16="http://schemas.microsoft.com/office/drawing/2014/main" id="{F629AE32-262D-B231-70DB-17744D0DAEA5}"/>
                </a:ext>
              </a:extLst>
            </p:cNvPr>
            <p:cNvSpPr/>
            <p:nvPr/>
          </p:nvSpPr>
          <p:spPr>
            <a:xfrm>
              <a:off x="1577339" y="4416569"/>
              <a:ext cx="55880" cy="35560"/>
            </a:xfrm>
            <a:custGeom>
              <a:avLst/>
              <a:gdLst/>
              <a:ahLst/>
              <a:cxnLst/>
              <a:rect l="l" t="t" r="r" b="b"/>
              <a:pathLst>
                <a:path w="55880" h="35560">
                  <a:moveTo>
                    <a:pt x="55879" y="0"/>
                  </a:moveTo>
                  <a:lnTo>
                    <a:pt x="0" y="0"/>
                  </a:lnTo>
                  <a:lnTo>
                    <a:pt x="0" y="35560"/>
                  </a:lnTo>
                  <a:lnTo>
                    <a:pt x="27940" y="35560"/>
                  </a:lnTo>
                  <a:lnTo>
                    <a:pt x="55879" y="35560"/>
                  </a:lnTo>
                  <a:lnTo>
                    <a:pt x="55879" y="0"/>
                  </a:lnTo>
                  <a:close/>
                </a:path>
              </a:pathLst>
            </a:custGeom>
            <a:solidFill>
              <a:srgbClr val="DCDCDC">
                <a:alpha val="85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29">
              <a:extLst>
                <a:ext uri="{FF2B5EF4-FFF2-40B4-BE49-F238E27FC236}">
                  <a16:creationId xmlns:a16="http://schemas.microsoft.com/office/drawing/2014/main" id="{FA0615EB-EF52-C87F-ED35-986796DDFF64}"/>
                </a:ext>
              </a:extLst>
            </p:cNvPr>
            <p:cNvSpPr/>
            <p:nvPr/>
          </p:nvSpPr>
          <p:spPr>
            <a:xfrm>
              <a:off x="1577339" y="4416569"/>
              <a:ext cx="55880" cy="35560"/>
            </a:xfrm>
            <a:custGeom>
              <a:avLst/>
              <a:gdLst/>
              <a:ahLst/>
              <a:cxnLst/>
              <a:rect l="l" t="t" r="r" b="b"/>
              <a:pathLst>
                <a:path w="55880" h="35560">
                  <a:moveTo>
                    <a:pt x="27940" y="35560"/>
                  </a:moveTo>
                  <a:lnTo>
                    <a:pt x="0" y="35560"/>
                  </a:lnTo>
                  <a:lnTo>
                    <a:pt x="0" y="0"/>
                  </a:lnTo>
                  <a:lnTo>
                    <a:pt x="55879" y="0"/>
                  </a:lnTo>
                  <a:lnTo>
                    <a:pt x="55879" y="35560"/>
                  </a:lnTo>
                  <a:lnTo>
                    <a:pt x="27940" y="35560"/>
                  </a:lnTo>
                  <a:close/>
                </a:path>
              </a:pathLst>
            </a:custGeom>
            <a:ln w="3175">
              <a:solidFill>
                <a:srgbClr val="3364A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31">
              <a:extLst>
                <a:ext uri="{FF2B5EF4-FFF2-40B4-BE49-F238E27FC236}">
                  <a16:creationId xmlns:a16="http://schemas.microsoft.com/office/drawing/2014/main" id="{6E0D4FC2-9BCC-AA6C-150B-5D22555AB224}"/>
                </a:ext>
              </a:extLst>
            </p:cNvPr>
            <p:cNvSpPr/>
            <p:nvPr/>
          </p:nvSpPr>
          <p:spPr>
            <a:xfrm>
              <a:off x="741679" y="3681239"/>
              <a:ext cx="982980" cy="1031240"/>
            </a:xfrm>
            <a:custGeom>
              <a:avLst/>
              <a:gdLst/>
              <a:ahLst/>
              <a:cxnLst/>
              <a:rect l="l" t="t" r="r" b="b"/>
              <a:pathLst>
                <a:path w="982980" h="1031239">
                  <a:moveTo>
                    <a:pt x="712470" y="0"/>
                  </a:moveTo>
                  <a:lnTo>
                    <a:pt x="266700" y="0"/>
                  </a:lnTo>
                  <a:lnTo>
                    <a:pt x="0" y="269240"/>
                  </a:lnTo>
                  <a:lnTo>
                    <a:pt x="15240" y="457200"/>
                  </a:lnTo>
                  <a:lnTo>
                    <a:pt x="124460" y="461009"/>
                  </a:lnTo>
                  <a:lnTo>
                    <a:pt x="146050" y="492759"/>
                  </a:lnTo>
                  <a:lnTo>
                    <a:pt x="146050" y="1031239"/>
                  </a:lnTo>
                  <a:lnTo>
                    <a:pt x="836930" y="1031239"/>
                  </a:lnTo>
                  <a:lnTo>
                    <a:pt x="847089" y="481329"/>
                  </a:lnTo>
                  <a:lnTo>
                    <a:pt x="876300" y="453390"/>
                  </a:lnTo>
                  <a:lnTo>
                    <a:pt x="982980" y="447040"/>
                  </a:lnTo>
                  <a:lnTo>
                    <a:pt x="982980" y="265429"/>
                  </a:lnTo>
                  <a:lnTo>
                    <a:pt x="712470" y="0"/>
                  </a:lnTo>
                  <a:close/>
                </a:path>
              </a:pathLst>
            </a:custGeom>
            <a:ln w="3175">
              <a:solidFill>
                <a:srgbClr val="3364A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32">
              <a:extLst>
                <a:ext uri="{FF2B5EF4-FFF2-40B4-BE49-F238E27FC236}">
                  <a16:creationId xmlns:a16="http://schemas.microsoft.com/office/drawing/2014/main" id="{FCC10A2D-BD59-E08A-1900-5F071DC6B167}"/>
                </a:ext>
              </a:extLst>
            </p:cNvPr>
            <p:cNvSpPr/>
            <p:nvPr/>
          </p:nvSpPr>
          <p:spPr>
            <a:xfrm>
              <a:off x="737869" y="4170189"/>
              <a:ext cx="106680" cy="521970"/>
            </a:xfrm>
            <a:custGeom>
              <a:avLst/>
              <a:gdLst/>
              <a:ahLst/>
              <a:cxnLst/>
              <a:rect l="l" t="t" r="r" b="b"/>
              <a:pathLst>
                <a:path w="106680" h="521970">
                  <a:moveTo>
                    <a:pt x="106679" y="0"/>
                  </a:moveTo>
                  <a:lnTo>
                    <a:pt x="0" y="0"/>
                  </a:lnTo>
                  <a:lnTo>
                    <a:pt x="0" y="521970"/>
                  </a:lnTo>
                  <a:lnTo>
                    <a:pt x="53339" y="521970"/>
                  </a:lnTo>
                  <a:lnTo>
                    <a:pt x="106679" y="521970"/>
                  </a:lnTo>
                  <a:lnTo>
                    <a:pt x="106679" y="0"/>
                  </a:lnTo>
                  <a:close/>
                </a:path>
              </a:pathLst>
            </a:custGeom>
            <a:solidFill>
              <a:srgbClr val="999999">
                <a:alpha val="85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33">
              <a:extLst>
                <a:ext uri="{FF2B5EF4-FFF2-40B4-BE49-F238E27FC236}">
                  <a16:creationId xmlns:a16="http://schemas.microsoft.com/office/drawing/2014/main" id="{6D13E60D-DED7-F0D2-A9BD-E4CD6EAF4BD5}"/>
                </a:ext>
              </a:extLst>
            </p:cNvPr>
            <p:cNvSpPr/>
            <p:nvPr/>
          </p:nvSpPr>
          <p:spPr>
            <a:xfrm>
              <a:off x="737869" y="4170189"/>
              <a:ext cx="106680" cy="521970"/>
            </a:xfrm>
            <a:custGeom>
              <a:avLst/>
              <a:gdLst/>
              <a:ahLst/>
              <a:cxnLst/>
              <a:rect l="l" t="t" r="r" b="b"/>
              <a:pathLst>
                <a:path w="106680" h="521970">
                  <a:moveTo>
                    <a:pt x="53339" y="521970"/>
                  </a:moveTo>
                  <a:lnTo>
                    <a:pt x="0" y="521970"/>
                  </a:lnTo>
                  <a:lnTo>
                    <a:pt x="0" y="0"/>
                  </a:lnTo>
                  <a:lnTo>
                    <a:pt x="106679" y="0"/>
                  </a:lnTo>
                  <a:lnTo>
                    <a:pt x="106679" y="521970"/>
                  </a:lnTo>
                  <a:lnTo>
                    <a:pt x="53339" y="521970"/>
                  </a:lnTo>
                  <a:close/>
                </a:path>
              </a:pathLst>
            </a:custGeom>
            <a:ln w="3175">
              <a:solidFill>
                <a:srgbClr val="3364A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34">
              <a:extLst>
                <a:ext uri="{FF2B5EF4-FFF2-40B4-BE49-F238E27FC236}">
                  <a16:creationId xmlns:a16="http://schemas.microsoft.com/office/drawing/2014/main" id="{6ED868D0-8437-8004-D454-72F8B26BE171}"/>
                </a:ext>
              </a:extLst>
            </p:cNvPr>
            <p:cNvSpPr/>
            <p:nvPr/>
          </p:nvSpPr>
          <p:spPr>
            <a:xfrm>
              <a:off x="1620519" y="4170189"/>
              <a:ext cx="106680" cy="521970"/>
            </a:xfrm>
            <a:custGeom>
              <a:avLst/>
              <a:gdLst/>
              <a:ahLst/>
              <a:cxnLst/>
              <a:rect l="l" t="t" r="r" b="b"/>
              <a:pathLst>
                <a:path w="106680" h="521970">
                  <a:moveTo>
                    <a:pt x="106680" y="0"/>
                  </a:moveTo>
                  <a:lnTo>
                    <a:pt x="0" y="0"/>
                  </a:lnTo>
                  <a:lnTo>
                    <a:pt x="0" y="521970"/>
                  </a:lnTo>
                  <a:lnTo>
                    <a:pt x="53340" y="521970"/>
                  </a:lnTo>
                  <a:lnTo>
                    <a:pt x="106680" y="521970"/>
                  </a:lnTo>
                  <a:lnTo>
                    <a:pt x="106680" y="0"/>
                  </a:lnTo>
                  <a:close/>
                </a:path>
              </a:pathLst>
            </a:custGeom>
            <a:solidFill>
              <a:srgbClr val="999999">
                <a:alpha val="85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35">
              <a:extLst>
                <a:ext uri="{FF2B5EF4-FFF2-40B4-BE49-F238E27FC236}">
                  <a16:creationId xmlns:a16="http://schemas.microsoft.com/office/drawing/2014/main" id="{AA5E1D3B-C463-61E0-D87D-F953DFC06C67}"/>
                </a:ext>
              </a:extLst>
            </p:cNvPr>
            <p:cNvSpPr/>
            <p:nvPr/>
          </p:nvSpPr>
          <p:spPr>
            <a:xfrm>
              <a:off x="1620519" y="4170189"/>
              <a:ext cx="106680" cy="521970"/>
            </a:xfrm>
            <a:custGeom>
              <a:avLst/>
              <a:gdLst/>
              <a:ahLst/>
              <a:cxnLst/>
              <a:rect l="l" t="t" r="r" b="b"/>
              <a:pathLst>
                <a:path w="106680" h="521970">
                  <a:moveTo>
                    <a:pt x="53340" y="521970"/>
                  </a:moveTo>
                  <a:lnTo>
                    <a:pt x="0" y="521970"/>
                  </a:lnTo>
                  <a:lnTo>
                    <a:pt x="0" y="0"/>
                  </a:lnTo>
                  <a:lnTo>
                    <a:pt x="106680" y="0"/>
                  </a:lnTo>
                  <a:lnTo>
                    <a:pt x="106680" y="521970"/>
                  </a:lnTo>
                  <a:lnTo>
                    <a:pt x="53340" y="521970"/>
                  </a:lnTo>
                  <a:close/>
                </a:path>
              </a:pathLst>
            </a:custGeom>
            <a:ln w="3175">
              <a:solidFill>
                <a:srgbClr val="3364A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36">
              <a:extLst>
                <a:ext uri="{FF2B5EF4-FFF2-40B4-BE49-F238E27FC236}">
                  <a16:creationId xmlns:a16="http://schemas.microsoft.com/office/drawing/2014/main" id="{EA54440F-80B7-24B4-1536-2B0164D4A823}"/>
                </a:ext>
              </a:extLst>
            </p:cNvPr>
            <p:cNvSpPr/>
            <p:nvPr/>
          </p:nvSpPr>
          <p:spPr>
            <a:xfrm>
              <a:off x="1132839" y="3829829"/>
              <a:ext cx="46990" cy="99060"/>
            </a:xfrm>
            <a:custGeom>
              <a:avLst/>
              <a:gdLst/>
              <a:ahLst/>
              <a:cxnLst/>
              <a:rect l="l" t="t" r="r" b="b"/>
              <a:pathLst>
                <a:path w="46990" h="99060">
                  <a:moveTo>
                    <a:pt x="46990" y="0"/>
                  </a:moveTo>
                  <a:lnTo>
                    <a:pt x="0" y="0"/>
                  </a:lnTo>
                  <a:lnTo>
                    <a:pt x="0" y="99059"/>
                  </a:lnTo>
                  <a:lnTo>
                    <a:pt x="24129" y="99059"/>
                  </a:lnTo>
                  <a:lnTo>
                    <a:pt x="46990" y="99059"/>
                  </a:lnTo>
                  <a:lnTo>
                    <a:pt x="46990" y="0"/>
                  </a:lnTo>
                  <a:close/>
                </a:path>
              </a:pathLst>
            </a:custGeom>
            <a:solidFill>
              <a:srgbClr val="666666">
                <a:alpha val="85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37">
              <a:extLst>
                <a:ext uri="{FF2B5EF4-FFF2-40B4-BE49-F238E27FC236}">
                  <a16:creationId xmlns:a16="http://schemas.microsoft.com/office/drawing/2014/main" id="{B8B35007-2A28-4FF0-9133-FCA8320FBA64}"/>
                </a:ext>
              </a:extLst>
            </p:cNvPr>
            <p:cNvSpPr/>
            <p:nvPr/>
          </p:nvSpPr>
          <p:spPr>
            <a:xfrm>
              <a:off x="1132839" y="3829829"/>
              <a:ext cx="46990" cy="99060"/>
            </a:xfrm>
            <a:custGeom>
              <a:avLst/>
              <a:gdLst/>
              <a:ahLst/>
              <a:cxnLst/>
              <a:rect l="l" t="t" r="r" b="b"/>
              <a:pathLst>
                <a:path w="46990" h="99060">
                  <a:moveTo>
                    <a:pt x="24129" y="99059"/>
                  </a:moveTo>
                  <a:lnTo>
                    <a:pt x="0" y="99059"/>
                  </a:lnTo>
                  <a:lnTo>
                    <a:pt x="0" y="0"/>
                  </a:lnTo>
                  <a:lnTo>
                    <a:pt x="46990" y="0"/>
                  </a:lnTo>
                  <a:lnTo>
                    <a:pt x="46990" y="99059"/>
                  </a:lnTo>
                  <a:lnTo>
                    <a:pt x="24129" y="99059"/>
                  </a:lnTo>
                  <a:close/>
                </a:path>
              </a:pathLst>
            </a:custGeom>
            <a:ln w="3175">
              <a:solidFill>
                <a:srgbClr val="3364A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38">
              <a:extLst>
                <a:ext uri="{FF2B5EF4-FFF2-40B4-BE49-F238E27FC236}">
                  <a16:creationId xmlns:a16="http://schemas.microsoft.com/office/drawing/2014/main" id="{D2DE55AB-9729-50E1-0F7F-D0F6C3D49AF0}"/>
                </a:ext>
              </a:extLst>
            </p:cNvPr>
            <p:cNvSpPr/>
            <p:nvPr/>
          </p:nvSpPr>
          <p:spPr>
            <a:xfrm>
              <a:off x="1285239" y="3829829"/>
              <a:ext cx="46990" cy="99060"/>
            </a:xfrm>
            <a:custGeom>
              <a:avLst/>
              <a:gdLst/>
              <a:ahLst/>
              <a:cxnLst/>
              <a:rect l="l" t="t" r="r" b="b"/>
              <a:pathLst>
                <a:path w="46990" h="99060">
                  <a:moveTo>
                    <a:pt x="46990" y="0"/>
                  </a:moveTo>
                  <a:lnTo>
                    <a:pt x="0" y="0"/>
                  </a:lnTo>
                  <a:lnTo>
                    <a:pt x="0" y="99059"/>
                  </a:lnTo>
                  <a:lnTo>
                    <a:pt x="24129" y="99059"/>
                  </a:lnTo>
                  <a:lnTo>
                    <a:pt x="46990" y="99059"/>
                  </a:lnTo>
                  <a:lnTo>
                    <a:pt x="46990" y="0"/>
                  </a:lnTo>
                  <a:close/>
                </a:path>
              </a:pathLst>
            </a:custGeom>
            <a:solidFill>
              <a:srgbClr val="666666">
                <a:alpha val="85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39">
              <a:extLst>
                <a:ext uri="{FF2B5EF4-FFF2-40B4-BE49-F238E27FC236}">
                  <a16:creationId xmlns:a16="http://schemas.microsoft.com/office/drawing/2014/main" id="{B31ED50F-A498-4F82-AD4C-58291F51CB39}"/>
                </a:ext>
              </a:extLst>
            </p:cNvPr>
            <p:cNvSpPr/>
            <p:nvPr/>
          </p:nvSpPr>
          <p:spPr>
            <a:xfrm>
              <a:off x="1285239" y="3829829"/>
              <a:ext cx="46990" cy="99060"/>
            </a:xfrm>
            <a:custGeom>
              <a:avLst/>
              <a:gdLst/>
              <a:ahLst/>
              <a:cxnLst/>
              <a:rect l="l" t="t" r="r" b="b"/>
              <a:pathLst>
                <a:path w="46990" h="99060">
                  <a:moveTo>
                    <a:pt x="24129" y="99059"/>
                  </a:moveTo>
                  <a:lnTo>
                    <a:pt x="0" y="99059"/>
                  </a:lnTo>
                  <a:lnTo>
                    <a:pt x="0" y="0"/>
                  </a:lnTo>
                  <a:lnTo>
                    <a:pt x="46990" y="0"/>
                  </a:lnTo>
                  <a:lnTo>
                    <a:pt x="46990" y="99059"/>
                  </a:lnTo>
                  <a:lnTo>
                    <a:pt x="24129" y="99059"/>
                  </a:lnTo>
                  <a:close/>
                </a:path>
              </a:pathLst>
            </a:custGeom>
            <a:solidFill>
              <a:srgbClr val="C00000"/>
            </a:solidFill>
            <a:ln w="3175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2" name="object 3">
            <a:extLst>
              <a:ext uri="{FF2B5EF4-FFF2-40B4-BE49-F238E27FC236}">
                <a16:creationId xmlns:a16="http://schemas.microsoft.com/office/drawing/2014/main" id="{61B9A6E5-67D3-1433-65FC-E063BC9D263F}"/>
              </a:ext>
            </a:extLst>
          </p:cNvPr>
          <p:cNvGrpSpPr/>
          <p:nvPr/>
        </p:nvGrpSpPr>
        <p:grpSpPr>
          <a:xfrm>
            <a:off x="10281919" y="5150038"/>
            <a:ext cx="989330" cy="1367790"/>
            <a:chOff x="737869" y="1769889"/>
            <a:chExt cx="989330" cy="1367790"/>
          </a:xfrm>
        </p:grpSpPr>
        <p:sp>
          <p:nvSpPr>
            <p:cNvPr id="33" name="object 4">
              <a:extLst>
                <a:ext uri="{FF2B5EF4-FFF2-40B4-BE49-F238E27FC236}">
                  <a16:creationId xmlns:a16="http://schemas.microsoft.com/office/drawing/2014/main" id="{662F622F-0621-F520-57D6-0BB977ADC3E7}"/>
                </a:ext>
              </a:extLst>
            </p:cNvPr>
            <p:cNvSpPr/>
            <p:nvPr/>
          </p:nvSpPr>
          <p:spPr>
            <a:xfrm>
              <a:off x="1062989" y="1841009"/>
              <a:ext cx="345440" cy="1296670"/>
            </a:xfrm>
            <a:custGeom>
              <a:avLst/>
              <a:gdLst/>
              <a:ahLst/>
              <a:cxnLst/>
              <a:rect l="l" t="t" r="r" b="b"/>
              <a:pathLst>
                <a:path w="345440" h="1739900">
                  <a:moveTo>
                    <a:pt x="345440" y="0"/>
                  </a:moveTo>
                  <a:lnTo>
                    <a:pt x="0" y="0"/>
                  </a:lnTo>
                  <a:lnTo>
                    <a:pt x="0" y="1739900"/>
                  </a:lnTo>
                  <a:lnTo>
                    <a:pt x="172719" y="1739900"/>
                  </a:lnTo>
                  <a:lnTo>
                    <a:pt x="345440" y="1739900"/>
                  </a:lnTo>
                  <a:lnTo>
                    <a:pt x="34544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4" name="object 5">
              <a:extLst>
                <a:ext uri="{FF2B5EF4-FFF2-40B4-BE49-F238E27FC236}">
                  <a16:creationId xmlns:a16="http://schemas.microsoft.com/office/drawing/2014/main" id="{561EE824-1957-D794-8933-B07AC535BAAB}"/>
                </a:ext>
              </a:extLst>
            </p:cNvPr>
            <p:cNvSpPr/>
            <p:nvPr/>
          </p:nvSpPr>
          <p:spPr>
            <a:xfrm>
              <a:off x="1062989" y="1769889"/>
              <a:ext cx="345440" cy="1367790"/>
            </a:xfrm>
            <a:custGeom>
              <a:avLst/>
              <a:gdLst/>
              <a:ahLst/>
              <a:cxnLst/>
              <a:rect l="l" t="t" r="r" b="b"/>
              <a:pathLst>
                <a:path w="345440" h="1739900">
                  <a:moveTo>
                    <a:pt x="172719" y="1739900"/>
                  </a:moveTo>
                  <a:lnTo>
                    <a:pt x="0" y="1739900"/>
                  </a:lnTo>
                  <a:lnTo>
                    <a:pt x="0" y="0"/>
                  </a:lnTo>
                  <a:lnTo>
                    <a:pt x="345440" y="0"/>
                  </a:lnTo>
                  <a:lnTo>
                    <a:pt x="345440" y="1739900"/>
                  </a:lnTo>
                  <a:lnTo>
                    <a:pt x="172719" y="1739900"/>
                  </a:lnTo>
                  <a:close/>
                </a:path>
              </a:pathLst>
            </a:custGeom>
            <a:ln w="3175">
              <a:solidFill>
                <a:srgbClr val="3364A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6">
              <a:extLst>
                <a:ext uri="{FF2B5EF4-FFF2-40B4-BE49-F238E27FC236}">
                  <a16:creationId xmlns:a16="http://schemas.microsoft.com/office/drawing/2014/main" id="{948AAF57-94EB-603E-1D67-726435AE42F5}"/>
                </a:ext>
              </a:extLst>
            </p:cNvPr>
            <p:cNvSpPr/>
            <p:nvPr/>
          </p:nvSpPr>
          <p:spPr>
            <a:xfrm>
              <a:off x="838199" y="2666509"/>
              <a:ext cx="55880" cy="35560"/>
            </a:xfrm>
            <a:custGeom>
              <a:avLst/>
              <a:gdLst/>
              <a:ahLst/>
              <a:cxnLst/>
              <a:rect l="l" t="t" r="r" b="b"/>
              <a:pathLst>
                <a:path w="55880" h="35560">
                  <a:moveTo>
                    <a:pt x="55880" y="0"/>
                  </a:moveTo>
                  <a:lnTo>
                    <a:pt x="0" y="0"/>
                  </a:lnTo>
                  <a:lnTo>
                    <a:pt x="0" y="35559"/>
                  </a:lnTo>
                  <a:lnTo>
                    <a:pt x="27940" y="35559"/>
                  </a:lnTo>
                  <a:lnTo>
                    <a:pt x="55880" y="35559"/>
                  </a:lnTo>
                  <a:lnTo>
                    <a:pt x="55880" y="0"/>
                  </a:lnTo>
                  <a:close/>
                </a:path>
              </a:pathLst>
            </a:custGeom>
            <a:solidFill>
              <a:srgbClr val="DCDCDC">
                <a:alpha val="85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7">
              <a:extLst>
                <a:ext uri="{FF2B5EF4-FFF2-40B4-BE49-F238E27FC236}">
                  <a16:creationId xmlns:a16="http://schemas.microsoft.com/office/drawing/2014/main" id="{2D4944F5-3186-D2E1-A2EC-9A148D5E6002}"/>
                </a:ext>
              </a:extLst>
            </p:cNvPr>
            <p:cNvSpPr/>
            <p:nvPr/>
          </p:nvSpPr>
          <p:spPr>
            <a:xfrm>
              <a:off x="838199" y="2666509"/>
              <a:ext cx="55880" cy="35560"/>
            </a:xfrm>
            <a:custGeom>
              <a:avLst/>
              <a:gdLst/>
              <a:ahLst/>
              <a:cxnLst/>
              <a:rect l="l" t="t" r="r" b="b"/>
              <a:pathLst>
                <a:path w="55880" h="35560">
                  <a:moveTo>
                    <a:pt x="27940" y="35559"/>
                  </a:moveTo>
                  <a:lnTo>
                    <a:pt x="0" y="35559"/>
                  </a:lnTo>
                  <a:lnTo>
                    <a:pt x="0" y="0"/>
                  </a:lnTo>
                  <a:lnTo>
                    <a:pt x="55880" y="0"/>
                  </a:lnTo>
                  <a:lnTo>
                    <a:pt x="55880" y="35559"/>
                  </a:lnTo>
                  <a:lnTo>
                    <a:pt x="27940" y="35559"/>
                  </a:lnTo>
                  <a:close/>
                </a:path>
              </a:pathLst>
            </a:custGeom>
            <a:ln w="3175">
              <a:solidFill>
                <a:srgbClr val="3364A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8">
              <a:extLst>
                <a:ext uri="{FF2B5EF4-FFF2-40B4-BE49-F238E27FC236}">
                  <a16:creationId xmlns:a16="http://schemas.microsoft.com/office/drawing/2014/main" id="{1386BF61-2DB6-20E9-1668-DB91F211C598}"/>
                </a:ext>
              </a:extLst>
            </p:cNvPr>
            <p:cNvSpPr/>
            <p:nvPr/>
          </p:nvSpPr>
          <p:spPr>
            <a:xfrm>
              <a:off x="1577339" y="2663969"/>
              <a:ext cx="57150" cy="35560"/>
            </a:xfrm>
            <a:custGeom>
              <a:avLst/>
              <a:gdLst/>
              <a:ahLst/>
              <a:cxnLst/>
              <a:rect l="l" t="t" r="r" b="b"/>
              <a:pathLst>
                <a:path w="57150" h="35560">
                  <a:moveTo>
                    <a:pt x="57149" y="0"/>
                  </a:moveTo>
                  <a:lnTo>
                    <a:pt x="0" y="0"/>
                  </a:lnTo>
                  <a:lnTo>
                    <a:pt x="0" y="35560"/>
                  </a:lnTo>
                  <a:lnTo>
                    <a:pt x="27940" y="35560"/>
                  </a:lnTo>
                  <a:lnTo>
                    <a:pt x="57149" y="35560"/>
                  </a:lnTo>
                  <a:lnTo>
                    <a:pt x="57149" y="0"/>
                  </a:lnTo>
                  <a:close/>
                </a:path>
              </a:pathLst>
            </a:custGeom>
            <a:solidFill>
              <a:srgbClr val="DCDCDC">
                <a:alpha val="85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9">
              <a:extLst>
                <a:ext uri="{FF2B5EF4-FFF2-40B4-BE49-F238E27FC236}">
                  <a16:creationId xmlns:a16="http://schemas.microsoft.com/office/drawing/2014/main" id="{76526371-1E70-95F4-036E-6B41DF0B219B}"/>
                </a:ext>
              </a:extLst>
            </p:cNvPr>
            <p:cNvSpPr/>
            <p:nvPr/>
          </p:nvSpPr>
          <p:spPr>
            <a:xfrm>
              <a:off x="1577339" y="2663969"/>
              <a:ext cx="57150" cy="35560"/>
            </a:xfrm>
            <a:custGeom>
              <a:avLst/>
              <a:gdLst/>
              <a:ahLst/>
              <a:cxnLst/>
              <a:rect l="l" t="t" r="r" b="b"/>
              <a:pathLst>
                <a:path w="57150" h="35560">
                  <a:moveTo>
                    <a:pt x="27940" y="35560"/>
                  </a:moveTo>
                  <a:lnTo>
                    <a:pt x="0" y="35560"/>
                  </a:lnTo>
                  <a:lnTo>
                    <a:pt x="0" y="0"/>
                  </a:lnTo>
                  <a:lnTo>
                    <a:pt x="57149" y="0"/>
                  </a:lnTo>
                  <a:lnTo>
                    <a:pt x="57149" y="35560"/>
                  </a:lnTo>
                  <a:lnTo>
                    <a:pt x="27940" y="35560"/>
                  </a:lnTo>
                  <a:close/>
                </a:path>
              </a:pathLst>
            </a:custGeom>
            <a:ln w="3175">
              <a:solidFill>
                <a:srgbClr val="3364A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10">
              <a:extLst>
                <a:ext uri="{FF2B5EF4-FFF2-40B4-BE49-F238E27FC236}">
                  <a16:creationId xmlns:a16="http://schemas.microsoft.com/office/drawing/2014/main" id="{B1ABFC8C-524B-3E80-3666-4DBA9020B502}"/>
                </a:ext>
              </a:extLst>
            </p:cNvPr>
            <p:cNvSpPr/>
            <p:nvPr/>
          </p:nvSpPr>
          <p:spPr>
            <a:xfrm>
              <a:off x="742949" y="1928639"/>
              <a:ext cx="981710" cy="1031240"/>
            </a:xfrm>
            <a:custGeom>
              <a:avLst/>
              <a:gdLst/>
              <a:ahLst/>
              <a:cxnLst/>
              <a:rect l="l" t="t" r="r" b="b"/>
              <a:pathLst>
                <a:path w="981710" h="1031239">
                  <a:moveTo>
                    <a:pt x="712469" y="0"/>
                  </a:moveTo>
                  <a:lnTo>
                    <a:pt x="265430" y="0"/>
                  </a:lnTo>
                  <a:lnTo>
                    <a:pt x="0" y="269240"/>
                  </a:lnTo>
                  <a:lnTo>
                    <a:pt x="13970" y="457200"/>
                  </a:lnTo>
                  <a:lnTo>
                    <a:pt x="123190" y="461009"/>
                  </a:lnTo>
                  <a:lnTo>
                    <a:pt x="144780" y="492759"/>
                  </a:lnTo>
                  <a:lnTo>
                    <a:pt x="144780" y="1031240"/>
                  </a:lnTo>
                  <a:lnTo>
                    <a:pt x="836930" y="1031240"/>
                  </a:lnTo>
                  <a:lnTo>
                    <a:pt x="847090" y="482600"/>
                  </a:lnTo>
                  <a:lnTo>
                    <a:pt x="875030" y="453390"/>
                  </a:lnTo>
                  <a:lnTo>
                    <a:pt x="981710" y="447040"/>
                  </a:lnTo>
                  <a:lnTo>
                    <a:pt x="981710" y="265429"/>
                  </a:lnTo>
                  <a:lnTo>
                    <a:pt x="712469" y="0"/>
                  </a:lnTo>
                  <a:close/>
                </a:path>
              </a:pathLst>
            </a:custGeom>
            <a:solidFill>
              <a:srgbClr val="CCCCCC">
                <a:alpha val="85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11">
              <a:extLst>
                <a:ext uri="{FF2B5EF4-FFF2-40B4-BE49-F238E27FC236}">
                  <a16:creationId xmlns:a16="http://schemas.microsoft.com/office/drawing/2014/main" id="{64BA3813-7AD1-D3A2-4660-463A184E0EC8}"/>
                </a:ext>
              </a:extLst>
            </p:cNvPr>
            <p:cNvSpPr/>
            <p:nvPr/>
          </p:nvSpPr>
          <p:spPr>
            <a:xfrm>
              <a:off x="742949" y="1928639"/>
              <a:ext cx="981710" cy="1031240"/>
            </a:xfrm>
            <a:custGeom>
              <a:avLst/>
              <a:gdLst/>
              <a:ahLst/>
              <a:cxnLst/>
              <a:rect l="l" t="t" r="r" b="b"/>
              <a:pathLst>
                <a:path w="981710" h="1031239">
                  <a:moveTo>
                    <a:pt x="712469" y="0"/>
                  </a:moveTo>
                  <a:lnTo>
                    <a:pt x="265430" y="0"/>
                  </a:lnTo>
                  <a:lnTo>
                    <a:pt x="0" y="269240"/>
                  </a:lnTo>
                  <a:lnTo>
                    <a:pt x="13970" y="457200"/>
                  </a:lnTo>
                  <a:lnTo>
                    <a:pt x="123190" y="461009"/>
                  </a:lnTo>
                  <a:lnTo>
                    <a:pt x="144780" y="492759"/>
                  </a:lnTo>
                  <a:lnTo>
                    <a:pt x="144780" y="1031240"/>
                  </a:lnTo>
                  <a:lnTo>
                    <a:pt x="836930" y="1031240"/>
                  </a:lnTo>
                  <a:lnTo>
                    <a:pt x="847090" y="482600"/>
                  </a:lnTo>
                  <a:lnTo>
                    <a:pt x="875030" y="453390"/>
                  </a:lnTo>
                  <a:lnTo>
                    <a:pt x="981710" y="447040"/>
                  </a:lnTo>
                  <a:lnTo>
                    <a:pt x="981710" y="265429"/>
                  </a:lnTo>
                  <a:lnTo>
                    <a:pt x="712469" y="0"/>
                  </a:lnTo>
                  <a:close/>
                </a:path>
              </a:pathLst>
            </a:custGeom>
            <a:ln w="3175">
              <a:solidFill>
                <a:srgbClr val="3364A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12">
              <a:extLst>
                <a:ext uri="{FF2B5EF4-FFF2-40B4-BE49-F238E27FC236}">
                  <a16:creationId xmlns:a16="http://schemas.microsoft.com/office/drawing/2014/main" id="{B5035573-F815-D4E4-DF44-D679DD017585}"/>
                </a:ext>
              </a:extLst>
            </p:cNvPr>
            <p:cNvSpPr/>
            <p:nvPr/>
          </p:nvSpPr>
          <p:spPr>
            <a:xfrm>
              <a:off x="737869" y="2417589"/>
              <a:ext cx="106680" cy="521970"/>
            </a:xfrm>
            <a:custGeom>
              <a:avLst/>
              <a:gdLst/>
              <a:ahLst/>
              <a:cxnLst/>
              <a:rect l="l" t="t" r="r" b="b"/>
              <a:pathLst>
                <a:path w="106680" h="521969">
                  <a:moveTo>
                    <a:pt x="106679" y="0"/>
                  </a:moveTo>
                  <a:lnTo>
                    <a:pt x="0" y="0"/>
                  </a:lnTo>
                  <a:lnTo>
                    <a:pt x="0" y="521970"/>
                  </a:lnTo>
                  <a:lnTo>
                    <a:pt x="53339" y="521970"/>
                  </a:lnTo>
                  <a:lnTo>
                    <a:pt x="106679" y="521970"/>
                  </a:lnTo>
                  <a:lnTo>
                    <a:pt x="106679" y="0"/>
                  </a:lnTo>
                  <a:close/>
                </a:path>
              </a:pathLst>
            </a:custGeom>
            <a:solidFill>
              <a:srgbClr val="999999">
                <a:alpha val="85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13">
              <a:extLst>
                <a:ext uri="{FF2B5EF4-FFF2-40B4-BE49-F238E27FC236}">
                  <a16:creationId xmlns:a16="http://schemas.microsoft.com/office/drawing/2014/main" id="{E641EB77-D512-71AC-09A1-21B540F73534}"/>
                </a:ext>
              </a:extLst>
            </p:cNvPr>
            <p:cNvSpPr/>
            <p:nvPr/>
          </p:nvSpPr>
          <p:spPr>
            <a:xfrm>
              <a:off x="737869" y="2417589"/>
              <a:ext cx="106680" cy="521970"/>
            </a:xfrm>
            <a:custGeom>
              <a:avLst/>
              <a:gdLst/>
              <a:ahLst/>
              <a:cxnLst/>
              <a:rect l="l" t="t" r="r" b="b"/>
              <a:pathLst>
                <a:path w="106680" h="521969">
                  <a:moveTo>
                    <a:pt x="53339" y="521970"/>
                  </a:moveTo>
                  <a:lnTo>
                    <a:pt x="0" y="521970"/>
                  </a:lnTo>
                  <a:lnTo>
                    <a:pt x="0" y="0"/>
                  </a:lnTo>
                  <a:lnTo>
                    <a:pt x="106679" y="0"/>
                  </a:lnTo>
                  <a:lnTo>
                    <a:pt x="106679" y="521970"/>
                  </a:lnTo>
                  <a:lnTo>
                    <a:pt x="53339" y="521970"/>
                  </a:lnTo>
                  <a:close/>
                </a:path>
              </a:pathLst>
            </a:custGeom>
            <a:ln w="3175">
              <a:solidFill>
                <a:srgbClr val="3364A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14">
              <a:extLst>
                <a:ext uri="{FF2B5EF4-FFF2-40B4-BE49-F238E27FC236}">
                  <a16:creationId xmlns:a16="http://schemas.microsoft.com/office/drawing/2014/main" id="{99CE5AC5-CCF7-7B4B-113D-016C04D21724}"/>
                </a:ext>
              </a:extLst>
            </p:cNvPr>
            <p:cNvSpPr/>
            <p:nvPr/>
          </p:nvSpPr>
          <p:spPr>
            <a:xfrm>
              <a:off x="1621789" y="2417589"/>
              <a:ext cx="105410" cy="521970"/>
            </a:xfrm>
            <a:custGeom>
              <a:avLst/>
              <a:gdLst/>
              <a:ahLst/>
              <a:cxnLst/>
              <a:rect l="l" t="t" r="r" b="b"/>
              <a:pathLst>
                <a:path w="105410" h="521969">
                  <a:moveTo>
                    <a:pt x="105409" y="0"/>
                  </a:moveTo>
                  <a:lnTo>
                    <a:pt x="0" y="0"/>
                  </a:lnTo>
                  <a:lnTo>
                    <a:pt x="0" y="521970"/>
                  </a:lnTo>
                  <a:lnTo>
                    <a:pt x="53340" y="521970"/>
                  </a:lnTo>
                  <a:lnTo>
                    <a:pt x="105409" y="521970"/>
                  </a:lnTo>
                  <a:lnTo>
                    <a:pt x="105409" y="0"/>
                  </a:lnTo>
                  <a:close/>
                </a:path>
              </a:pathLst>
            </a:custGeom>
            <a:solidFill>
              <a:srgbClr val="999999">
                <a:alpha val="85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15">
              <a:extLst>
                <a:ext uri="{FF2B5EF4-FFF2-40B4-BE49-F238E27FC236}">
                  <a16:creationId xmlns:a16="http://schemas.microsoft.com/office/drawing/2014/main" id="{D6065FFD-2697-C117-E492-2B373B4C6FFD}"/>
                </a:ext>
              </a:extLst>
            </p:cNvPr>
            <p:cNvSpPr/>
            <p:nvPr/>
          </p:nvSpPr>
          <p:spPr>
            <a:xfrm>
              <a:off x="1621789" y="2417589"/>
              <a:ext cx="105410" cy="521970"/>
            </a:xfrm>
            <a:custGeom>
              <a:avLst/>
              <a:gdLst/>
              <a:ahLst/>
              <a:cxnLst/>
              <a:rect l="l" t="t" r="r" b="b"/>
              <a:pathLst>
                <a:path w="105410" h="521969">
                  <a:moveTo>
                    <a:pt x="53340" y="521970"/>
                  </a:moveTo>
                  <a:lnTo>
                    <a:pt x="0" y="521970"/>
                  </a:lnTo>
                  <a:lnTo>
                    <a:pt x="0" y="0"/>
                  </a:lnTo>
                  <a:lnTo>
                    <a:pt x="105409" y="0"/>
                  </a:lnTo>
                  <a:lnTo>
                    <a:pt x="105409" y="521970"/>
                  </a:lnTo>
                  <a:lnTo>
                    <a:pt x="53340" y="521970"/>
                  </a:lnTo>
                  <a:close/>
                </a:path>
              </a:pathLst>
            </a:custGeom>
            <a:ln w="3175">
              <a:solidFill>
                <a:srgbClr val="3364A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16">
              <a:extLst>
                <a:ext uri="{FF2B5EF4-FFF2-40B4-BE49-F238E27FC236}">
                  <a16:creationId xmlns:a16="http://schemas.microsoft.com/office/drawing/2014/main" id="{F8A3717E-145A-6B4A-D889-E4329918496F}"/>
                </a:ext>
              </a:extLst>
            </p:cNvPr>
            <p:cNvSpPr/>
            <p:nvPr/>
          </p:nvSpPr>
          <p:spPr>
            <a:xfrm>
              <a:off x="1132839" y="2077229"/>
              <a:ext cx="48260" cy="99060"/>
            </a:xfrm>
            <a:custGeom>
              <a:avLst/>
              <a:gdLst/>
              <a:ahLst/>
              <a:cxnLst/>
              <a:rect l="l" t="t" r="r" b="b"/>
              <a:pathLst>
                <a:path w="48259" h="99060">
                  <a:moveTo>
                    <a:pt x="48259" y="0"/>
                  </a:moveTo>
                  <a:lnTo>
                    <a:pt x="0" y="0"/>
                  </a:lnTo>
                  <a:lnTo>
                    <a:pt x="0" y="99059"/>
                  </a:lnTo>
                  <a:lnTo>
                    <a:pt x="24129" y="99059"/>
                  </a:lnTo>
                  <a:lnTo>
                    <a:pt x="48259" y="99059"/>
                  </a:lnTo>
                  <a:lnTo>
                    <a:pt x="48259" y="0"/>
                  </a:lnTo>
                  <a:close/>
                </a:path>
              </a:pathLst>
            </a:custGeom>
            <a:solidFill>
              <a:srgbClr val="666666">
                <a:alpha val="85998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6" name="object 17">
              <a:extLst>
                <a:ext uri="{FF2B5EF4-FFF2-40B4-BE49-F238E27FC236}">
                  <a16:creationId xmlns:a16="http://schemas.microsoft.com/office/drawing/2014/main" id="{D47F2546-7667-702B-7D22-DC2E817C5616}"/>
                </a:ext>
              </a:extLst>
            </p:cNvPr>
            <p:cNvSpPr/>
            <p:nvPr/>
          </p:nvSpPr>
          <p:spPr>
            <a:xfrm>
              <a:off x="1132839" y="2077229"/>
              <a:ext cx="48260" cy="99060"/>
            </a:xfrm>
            <a:custGeom>
              <a:avLst/>
              <a:gdLst/>
              <a:ahLst/>
              <a:cxnLst/>
              <a:rect l="l" t="t" r="r" b="b"/>
              <a:pathLst>
                <a:path w="48259" h="99060">
                  <a:moveTo>
                    <a:pt x="24129" y="99059"/>
                  </a:moveTo>
                  <a:lnTo>
                    <a:pt x="0" y="99059"/>
                  </a:lnTo>
                  <a:lnTo>
                    <a:pt x="0" y="0"/>
                  </a:lnTo>
                  <a:lnTo>
                    <a:pt x="48259" y="0"/>
                  </a:lnTo>
                  <a:lnTo>
                    <a:pt x="48259" y="99059"/>
                  </a:lnTo>
                  <a:lnTo>
                    <a:pt x="24129" y="99059"/>
                  </a:lnTo>
                  <a:close/>
                </a:path>
              </a:pathLst>
            </a:custGeom>
            <a:ln w="3175">
              <a:solidFill>
                <a:srgbClr val="3364A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18">
              <a:extLst>
                <a:ext uri="{FF2B5EF4-FFF2-40B4-BE49-F238E27FC236}">
                  <a16:creationId xmlns:a16="http://schemas.microsoft.com/office/drawing/2014/main" id="{9F7B8579-0364-022D-DF10-50AAFA248296}"/>
                </a:ext>
              </a:extLst>
            </p:cNvPr>
            <p:cNvSpPr/>
            <p:nvPr/>
          </p:nvSpPr>
          <p:spPr>
            <a:xfrm>
              <a:off x="1285239" y="2077229"/>
              <a:ext cx="48260" cy="99060"/>
            </a:xfrm>
            <a:custGeom>
              <a:avLst/>
              <a:gdLst/>
              <a:ahLst/>
              <a:cxnLst/>
              <a:rect l="l" t="t" r="r" b="b"/>
              <a:pathLst>
                <a:path w="48259" h="99060">
                  <a:moveTo>
                    <a:pt x="48259" y="0"/>
                  </a:moveTo>
                  <a:lnTo>
                    <a:pt x="0" y="0"/>
                  </a:lnTo>
                  <a:lnTo>
                    <a:pt x="0" y="99059"/>
                  </a:lnTo>
                  <a:lnTo>
                    <a:pt x="24129" y="99059"/>
                  </a:lnTo>
                  <a:lnTo>
                    <a:pt x="48259" y="99059"/>
                  </a:lnTo>
                  <a:lnTo>
                    <a:pt x="48259" y="0"/>
                  </a:lnTo>
                  <a:close/>
                </a:path>
              </a:pathLst>
            </a:custGeom>
            <a:solidFill>
              <a:srgbClr val="666666">
                <a:alpha val="85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19">
              <a:extLst>
                <a:ext uri="{FF2B5EF4-FFF2-40B4-BE49-F238E27FC236}">
                  <a16:creationId xmlns:a16="http://schemas.microsoft.com/office/drawing/2014/main" id="{44944A6E-3FAC-A5CD-B05A-3C1180D21CEB}"/>
                </a:ext>
              </a:extLst>
            </p:cNvPr>
            <p:cNvSpPr/>
            <p:nvPr/>
          </p:nvSpPr>
          <p:spPr>
            <a:xfrm>
              <a:off x="1285239" y="2077229"/>
              <a:ext cx="48260" cy="99060"/>
            </a:xfrm>
            <a:custGeom>
              <a:avLst/>
              <a:gdLst/>
              <a:ahLst/>
              <a:cxnLst/>
              <a:rect l="l" t="t" r="r" b="b"/>
              <a:pathLst>
                <a:path w="48259" h="99060">
                  <a:moveTo>
                    <a:pt x="24129" y="99059"/>
                  </a:moveTo>
                  <a:lnTo>
                    <a:pt x="0" y="99059"/>
                  </a:lnTo>
                  <a:lnTo>
                    <a:pt x="0" y="0"/>
                  </a:lnTo>
                  <a:lnTo>
                    <a:pt x="48259" y="0"/>
                  </a:lnTo>
                  <a:lnTo>
                    <a:pt x="48259" y="99059"/>
                  </a:lnTo>
                  <a:lnTo>
                    <a:pt x="24129" y="99059"/>
                  </a:lnTo>
                  <a:close/>
                </a:path>
              </a:pathLst>
            </a:custGeom>
            <a:ln w="3175">
              <a:solidFill>
                <a:srgbClr val="3364A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7">
            <a:extLst>
              <a:ext uri="{FF2B5EF4-FFF2-40B4-BE49-F238E27FC236}">
                <a16:creationId xmlns:a16="http://schemas.microsoft.com/office/drawing/2014/main" id="{EF67C9F1-FE8B-06D7-5B76-199E5D54F954}"/>
              </a:ext>
            </a:extLst>
          </p:cNvPr>
          <p:cNvSpPr/>
          <p:nvPr/>
        </p:nvSpPr>
        <p:spPr>
          <a:xfrm>
            <a:off x="10753251" y="1342893"/>
            <a:ext cx="48260" cy="99060"/>
          </a:xfrm>
          <a:custGeom>
            <a:avLst/>
            <a:gdLst/>
            <a:ahLst/>
            <a:cxnLst/>
            <a:rect l="l" t="t" r="r" b="b"/>
            <a:pathLst>
              <a:path w="48259" h="99060">
                <a:moveTo>
                  <a:pt x="24129" y="99059"/>
                </a:moveTo>
                <a:lnTo>
                  <a:pt x="0" y="99059"/>
                </a:lnTo>
                <a:lnTo>
                  <a:pt x="0" y="0"/>
                </a:lnTo>
                <a:lnTo>
                  <a:pt x="48259" y="0"/>
                </a:lnTo>
                <a:lnTo>
                  <a:pt x="48259" y="99059"/>
                </a:lnTo>
                <a:lnTo>
                  <a:pt x="24129" y="99059"/>
                </a:lnTo>
                <a:close/>
              </a:path>
            </a:pathLst>
          </a:custGeom>
          <a:solidFill>
            <a:srgbClr val="C00000"/>
          </a:solidFill>
          <a:ln w="3175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6" name="object 16">
            <a:extLst>
              <a:ext uri="{FF2B5EF4-FFF2-40B4-BE49-F238E27FC236}">
                <a16:creationId xmlns:a16="http://schemas.microsoft.com/office/drawing/2014/main" id="{44FF0E86-FEF5-BD4F-901D-0CC5EA5CC3FC}"/>
              </a:ext>
            </a:extLst>
          </p:cNvPr>
          <p:cNvSpPr/>
          <p:nvPr/>
        </p:nvSpPr>
        <p:spPr>
          <a:xfrm>
            <a:off x="10358119" y="5647116"/>
            <a:ext cx="48260" cy="99060"/>
          </a:xfrm>
          <a:custGeom>
            <a:avLst/>
            <a:gdLst/>
            <a:ahLst/>
            <a:cxnLst/>
            <a:rect l="l" t="t" r="r" b="b"/>
            <a:pathLst>
              <a:path w="48259" h="99060">
                <a:moveTo>
                  <a:pt x="48259" y="0"/>
                </a:moveTo>
                <a:lnTo>
                  <a:pt x="0" y="0"/>
                </a:lnTo>
                <a:lnTo>
                  <a:pt x="0" y="99059"/>
                </a:lnTo>
                <a:lnTo>
                  <a:pt x="24129" y="99059"/>
                </a:lnTo>
                <a:lnTo>
                  <a:pt x="48259" y="99059"/>
                </a:lnTo>
                <a:lnTo>
                  <a:pt x="48259" y="0"/>
                </a:lnTo>
                <a:close/>
              </a:path>
            </a:pathLst>
          </a:custGeom>
          <a:solidFill>
            <a:srgbClr val="666666">
              <a:alpha val="85998"/>
            </a:srgb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7" name="object 17">
            <a:extLst>
              <a:ext uri="{FF2B5EF4-FFF2-40B4-BE49-F238E27FC236}">
                <a16:creationId xmlns:a16="http://schemas.microsoft.com/office/drawing/2014/main" id="{5B3D76A1-87B5-1902-F20F-6BCF3B81FBDD}"/>
              </a:ext>
            </a:extLst>
          </p:cNvPr>
          <p:cNvSpPr/>
          <p:nvPr/>
        </p:nvSpPr>
        <p:spPr>
          <a:xfrm>
            <a:off x="10358119" y="5645023"/>
            <a:ext cx="48260" cy="99060"/>
          </a:xfrm>
          <a:custGeom>
            <a:avLst/>
            <a:gdLst/>
            <a:ahLst/>
            <a:cxnLst/>
            <a:rect l="l" t="t" r="r" b="b"/>
            <a:pathLst>
              <a:path w="48259" h="99060">
                <a:moveTo>
                  <a:pt x="24129" y="99059"/>
                </a:moveTo>
                <a:lnTo>
                  <a:pt x="0" y="99059"/>
                </a:lnTo>
                <a:lnTo>
                  <a:pt x="0" y="0"/>
                </a:lnTo>
                <a:lnTo>
                  <a:pt x="48259" y="0"/>
                </a:lnTo>
                <a:lnTo>
                  <a:pt x="48259" y="99059"/>
                </a:lnTo>
                <a:lnTo>
                  <a:pt x="24129" y="99059"/>
                </a:lnTo>
                <a:close/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6">
            <a:extLst>
              <a:ext uri="{FF2B5EF4-FFF2-40B4-BE49-F238E27FC236}">
                <a16:creationId xmlns:a16="http://schemas.microsoft.com/office/drawing/2014/main" id="{8CA15BA4-C1D4-3355-343E-20A5D46315D0}"/>
              </a:ext>
            </a:extLst>
          </p:cNvPr>
          <p:cNvSpPr/>
          <p:nvPr/>
        </p:nvSpPr>
        <p:spPr>
          <a:xfrm>
            <a:off x="11146789" y="5645023"/>
            <a:ext cx="48260" cy="99060"/>
          </a:xfrm>
          <a:custGeom>
            <a:avLst/>
            <a:gdLst/>
            <a:ahLst/>
            <a:cxnLst/>
            <a:rect l="l" t="t" r="r" b="b"/>
            <a:pathLst>
              <a:path w="48259" h="99060">
                <a:moveTo>
                  <a:pt x="48259" y="0"/>
                </a:moveTo>
                <a:lnTo>
                  <a:pt x="0" y="0"/>
                </a:lnTo>
                <a:lnTo>
                  <a:pt x="0" y="99059"/>
                </a:lnTo>
                <a:lnTo>
                  <a:pt x="24129" y="99059"/>
                </a:lnTo>
                <a:lnTo>
                  <a:pt x="48259" y="99059"/>
                </a:lnTo>
                <a:lnTo>
                  <a:pt x="48259" y="0"/>
                </a:lnTo>
                <a:close/>
              </a:path>
            </a:pathLst>
          </a:custGeom>
          <a:solidFill>
            <a:srgbClr val="666666">
              <a:alpha val="85998"/>
            </a:srgb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9" name="object 17">
            <a:extLst>
              <a:ext uri="{FF2B5EF4-FFF2-40B4-BE49-F238E27FC236}">
                <a16:creationId xmlns:a16="http://schemas.microsoft.com/office/drawing/2014/main" id="{602ED6DB-AF7F-34B0-8009-B59E1753ADAB}"/>
              </a:ext>
            </a:extLst>
          </p:cNvPr>
          <p:cNvSpPr/>
          <p:nvPr/>
        </p:nvSpPr>
        <p:spPr>
          <a:xfrm>
            <a:off x="11146789" y="5645023"/>
            <a:ext cx="48260" cy="99060"/>
          </a:xfrm>
          <a:custGeom>
            <a:avLst/>
            <a:gdLst/>
            <a:ahLst/>
            <a:cxnLst/>
            <a:rect l="l" t="t" r="r" b="b"/>
            <a:pathLst>
              <a:path w="48259" h="99060">
                <a:moveTo>
                  <a:pt x="24129" y="99059"/>
                </a:moveTo>
                <a:lnTo>
                  <a:pt x="0" y="99059"/>
                </a:lnTo>
                <a:lnTo>
                  <a:pt x="0" y="0"/>
                </a:lnTo>
                <a:lnTo>
                  <a:pt x="48259" y="0"/>
                </a:lnTo>
                <a:lnTo>
                  <a:pt x="48259" y="99059"/>
                </a:lnTo>
                <a:lnTo>
                  <a:pt x="24129" y="99059"/>
                </a:lnTo>
                <a:close/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16">
            <a:extLst>
              <a:ext uri="{FF2B5EF4-FFF2-40B4-BE49-F238E27FC236}">
                <a16:creationId xmlns:a16="http://schemas.microsoft.com/office/drawing/2014/main" id="{934C11F1-7A92-2824-C881-6536C0C72EB0}"/>
              </a:ext>
            </a:extLst>
          </p:cNvPr>
          <p:cNvSpPr/>
          <p:nvPr/>
        </p:nvSpPr>
        <p:spPr>
          <a:xfrm>
            <a:off x="10358119" y="4459026"/>
            <a:ext cx="48260" cy="99060"/>
          </a:xfrm>
          <a:custGeom>
            <a:avLst/>
            <a:gdLst/>
            <a:ahLst/>
            <a:cxnLst/>
            <a:rect l="l" t="t" r="r" b="b"/>
            <a:pathLst>
              <a:path w="48259" h="99060">
                <a:moveTo>
                  <a:pt x="48259" y="0"/>
                </a:moveTo>
                <a:lnTo>
                  <a:pt x="0" y="0"/>
                </a:lnTo>
                <a:lnTo>
                  <a:pt x="0" y="99059"/>
                </a:lnTo>
                <a:lnTo>
                  <a:pt x="24129" y="99059"/>
                </a:lnTo>
                <a:lnTo>
                  <a:pt x="48259" y="99059"/>
                </a:lnTo>
                <a:lnTo>
                  <a:pt x="48259" y="0"/>
                </a:lnTo>
                <a:close/>
              </a:path>
            </a:pathLst>
          </a:custGeom>
          <a:solidFill>
            <a:srgbClr val="666666">
              <a:alpha val="85998"/>
            </a:srgb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1" name="object 17">
            <a:extLst>
              <a:ext uri="{FF2B5EF4-FFF2-40B4-BE49-F238E27FC236}">
                <a16:creationId xmlns:a16="http://schemas.microsoft.com/office/drawing/2014/main" id="{5C75EC7A-5262-79FB-62E6-880186D4A4D5}"/>
              </a:ext>
            </a:extLst>
          </p:cNvPr>
          <p:cNvSpPr/>
          <p:nvPr/>
        </p:nvSpPr>
        <p:spPr>
          <a:xfrm>
            <a:off x="10358119" y="4456933"/>
            <a:ext cx="48260" cy="99060"/>
          </a:xfrm>
          <a:custGeom>
            <a:avLst/>
            <a:gdLst/>
            <a:ahLst/>
            <a:cxnLst/>
            <a:rect l="l" t="t" r="r" b="b"/>
            <a:pathLst>
              <a:path w="48259" h="99060">
                <a:moveTo>
                  <a:pt x="24129" y="99059"/>
                </a:moveTo>
                <a:lnTo>
                  <a:pt x="0" y="99059"/>
                </a:lnTo>
                <a:lnTo>
                  <a:pt x="0" y="0"/>
                </a:lnTo>
                <a:lnTo>
                  <a:pt x="48259" y="0"/>
                </a:lnTo>
                <a:lnTo>
                  <a:pt x="48259" y="99059"/>
                </a:lnTo>
                <a:lnTo>
                  <a:pt x="24129" y="99059"/>
                </a:lnTo>
                <a:close/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16">
            <a:extLst>
              <a:ext uri="{FF2B5EF4-FFF2-40B4-BE49-F238E27FC236}">
                <a16:creationId xmlns:a16="http://schemas.microsoft.com/office/drawing/2014/main" id="{42EB51B0-E5F8-EFC1-E8FA-6B4C21DA441E}"/>
              </a:ext>
            </a:extLst>
          </p:cNvPr>
          <p:cNvSpPr/>
          <p:nvPr/>
        </p:nvSpPr>
        <p:spPr>
          <a:xfrm>
            <a:off x="11146789" y="4456933"/>
            <a:ext cx="48260" cy="99060"/>
          </a:xfrm>
          <a:custGeom>
            <a:avLst/>
            <a:gdLst/>
            <a:ahLst/>
            <a:cxnLst/>
            <a:rect l="l" t="t" r="r" b="b"/>
            <a:pathLst>
              <a:path w="48259" h="99060">
                <a:moveTo>
                  <a:pt x="48259" y="0"/>
                </a:moveTo>
                <a:lnTo>
                  <a:pt x="0" y="0"/>
                </a:lnTo>
                <a:lnTo>
                  <a:pt x="0" y="99059"/>
                </a:lnTo>
                <a:lnTo>
                  <a:pt x="24129" y="99059"/>
                </a:lnTo>
                <a:lnTo>
                  <a:pt x="48259" y="99059"/>
                </a:lnTo>
                <a:lnTo>
                  <a:pt x="48259" y="0"/>
                </a:lnTo>
                <a:close/>
              </a:path>
            </a:pathLst>
          </a:custGeom>
          <a:solidFill>
            <a:srgbClr val="666666">
              <a:alpha val="85998"/>
            </a:srgb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3" name="object 17">
            <a:extLst>
              <a:ext uri="{FF2B5EF4-FFF2-40B4-BE49-F238E27FC236}">
                <a16:creationId xmlns:a16="http://schemas.microsoft.com/office/drawing/2014/main" id="{C7C70A8B-0973-AA4A-9F8E-D5AAD1D77567}"/>
              </a:ext>
            </a:extLst>
          </p:cNvPr>
          <p:cNvSpPr/>
          <p:nvPr/>
        </p:nvSpPr>
        <p:spPr>
          <a:xfrm>
            <a:off x="11146789" y="4456933"/>
            <a:ext cx="48260" cy="99060"/>
          </a:xfrm>
          <a:custGeom>
            <a:avLst/>
            <a:gdLst/>
            <a:ahLst/>
            <a:cxnLst/>
            <a:rect l="l" t="t" r="r" b="b"/>
            <a:pathLst>
              <a:path w="48259" h="99060">
                <a:moveTo>
                  <a:pt x="24129" y="99059"/>
                </a:moveTo>
                <a:lnTo>
                  <a:pt x="0" y="99059"/>
                </a:lnTo>
                <a:lnTo>
                  <a:pt x="0" y="0"/>
                </a:lnTo>
                <a:lnTo>
                  <a:pt x="48259" y="0"/>
                </a:lnTo>
                <a:lnTo>
                  <a:pt x="48259" y="99059"/>
                </a:lnTo>
                <a:lnTo>
                  <a:pt x="24129" y="99059"/>
                </a:lnTo>
                <a:close/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16">
            <a:extLst>
              <a:ext uri="{FF2B5EF4-FFF2-40B4-BE49-F238E27FC236}">
                <a16:creationId xmlns:a16="http://schemas.microsoft.com/office/drawing/2014/main" id="{9499CA71-B83F-8C83-88E7-E05A72ADF5CB}"/>
              </a:ext>
            </a:extLst>
          </p:cNvPr>
          <p:cNvSpPr/>
          <p:nvPr/>
        </p:nvSpPr>
        <p:spPr>
          <a:xfrm>
            <a:off x="10354912" y="2876420"/>
            <a:ext cx="48260" cy="99060"/>
          </a:xfrm>
          <a:custGeom>
            <a:avLst/>
            <a:gdLst/>
            <a:ahLst/>
            <a:cxnLst/>
            <a:rect l="l" t="t" r="r" b="b"/>
            <a:pathLst>
              <a:path w="48259" h="99060">
                <a:moveTo>
                  <a:pt x="48259" y="0"/>
                </a:moveTo>
                <a:lnTo>
                  <a:pt x="0" y="0"/>
                </a:lnTo>
                <a:lnTo>
                  <a:pt x="0" y="99059"/>
                </a:lnTo>
                <a:lnTo>
                  <a:pt x="24129" y="99059"/>
                </a:lnTo>
                <a:lnTo>
                  <a:pt x="48259" y="99059"/>
                </a:lnTo>
                <a:lnTo>
                  <a:pt x="48259" y="0"/>
                </a:lnTo>
                <a:close/>
              </a:path>
            </a:pathLst>
          </a:custGeom>
          <a:solidFill>
            <a:srgbClr val="666666">
              <a:alpha val="85998"/>
            </a:srgb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5" name="object 17">
            <a:extLst>
              <a:ext uri="{FF2B5EF4-FFF2-40B4-BE49-F238E27FC236}">
                <a16:creationId xmlns:a16="http://schemas.microsoft.com/office/drawing/2014/main" id="{49F7368E-59AB-29DA-677C-FD57AEB05CBD}"/>
              </a:ext>
            </a:extLst>
          </p:cNvPr>
          <p:cNvSpPr/>
          <p:nvPr/>
        </p:nvSpPr>
        <p:spPr>
          <a:xfrm>
            <a:off x="10354912" y="2874327"/>
            <a:ext cx="48260" cy="99060"/>
          </a:xfrm>
          <a:custGeom>
            <a:avLst/>
            <a:gdLst/>
            <a:ahLst/>
            <a:cxnLst/>
            <a:rect l="l" t="t" r="r" b="b"/>
            <a:pathLst>
              <a:path w="48259" h="99060">
                <a:moveTo>
                  <a:pt x="24129" y="99059"/>
                </a:moveTo>
                <a:lnTo>
                  <a:pt x="0" y="99059"/>
                </a:lnTo>
                <a:lnTo>
                  <a:pt x="0" y="0"/>
                </a:lnTo>
                <a:lnTo>
                  <a:pt x="48259" y="0"/>
                </a:lnTo>
                <a:lnTo>
                  <a:pt x="48259" y="99059"/>
                </a:lnTo>
                <a:lnTo>
                  <a:pt x="24129" y="99059"/>
                </a:lnTo>
                <a:close/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16">
            <a:extLst>
              <a:ext uri="{FF2B5EF4-FFF2-40B4-BE49-F238E27FC236}">
                <a16:creationId xmlns:a16="http://schemas.microsoft.com/office/drawing/2014/main" id="{48201673-DCA3-9597-9454-1CBB5E94A5B9}"/>
              </a:ext>
            </a:extLst>
          </p:cNvPr>
          <p:cNvSpPr/>
          <p:nvPr/>
        </p:nvSpPr>
        <p:spPr>
          <a:xfrm>
            <a:off x="11143582" y="2874327"/>
            <a:ext cx="48260" cy="99060"/>
          </a:xfrm>
          <a:custGeom>
            <a:avLst/>
            <a:gdLst/>
            <a:ahLst/>
            <a:cxnLst/>
            <a:rect l="l" t="t" r="r" b="b"/>
            <a:pathLst>
              <a:path w="48259" h="99060">
                <a:moveTo>
                  <a:pt x="48259" y="0"/>
                </a:moveTo>
                <a:lnTo>
                  <a:pt x="0" y="0"/>
                </a:lnTo>
                <a:lnTo>
                  <a:pt x="0" y="99059"/>
                </a:lnTo>
                <a:lnTo>
                  <a:pt x="24129" y="99059"/>
                </a:lnTo>
                <a:lnTo>
                  <a:pt x="48259" y="99059"/>
                </a:lnTo>
                <a:lnTo>
                  <a:pt x="48259" y="0"/>
                </a:lnTo>
                <a:close/>
              </a:path>
            </a:pathLst>
          </a:custGeom>
          <a:solidFill>
            <a:srgbClr val="666666">
              <a:alpha val="85998"/>
            </a:srgb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7" name="object 17">
            <a:extLst>
              <a:ext uri="{FF2B5EF4-FFF2-40B4-BE49-F238E27FC236}">
                <a16:creationId xmlns:a16="http://schemas.microsoft.com/office/drawing/2014/main" id="{A08E945F-7071-D37D-0051-9999F15CD6FC}"/>
              </a:ext>
            </a:extLst>
          </p:cNvPr>
          <p:cNvSpPr/>
          <p:nvPr/>
        </p:nvSpPr>
        <p:spPr>
          <a:xfrm>
            <a:off x="11143582" y="2874327"/>
            <a:ext cx="48260" cy="99060"/>
          </a:xfrm>
          <a:custGeom>
            <a:avLst/>
            <a:gdLst/>
            <a:ahLst/>
            <a:cxnLst/>
            <a:rect l="l" t="t" r="r" b="b"/>
            <a:pathLst>
              <a:path w="48259" h="99060">
                <a:moveTo>
                  <a:pt x="24129" y="99059"/>
                </a:moveTo>
                <a:lnTo>
                  <a:pt x="0" y="99059"/>
                </a:lnTo>
                <a:lnTo>
                  <a:pt x="0" y="0"/>
                </a:lnTo>
                <a:lnTo>
                  <a:pt x="48259" y="0"/>
                </a:lnTo>
                <a:lnTo>
                  <a:pt x="48259" y="99059"/>
                </a:lnTo>
                <a:lnTo>
                  <a:pt x="24129" y="99059"/>
                </a:lnTo>
                <a:close/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16">
            <a:extLst>
              <a:ext uri="{FF2B5EF4-FFF2-40B4-BE49-F238E27FC236}">
                <a16:creationId xmlns:a16="http://schemas.microsoft.com/office/drawing/2014/main" id="{F3737D65-63AE-F410-E21A-935583E13601}"/>
              </a:ext>
            </a:extLst>
          </p:cNvPr>
          <p:cNvSpPr/>
          <p:nvPr/>
        </p:nvSpPr>
        <p:spPr>
          <a:xfrm>
            <a:off x="10354912" y="1524915"/>
            <a:ext cx="48260" cy="99060"/>
          </a:xfrm>
          <a:custGeom>
            <a:avLst/>
            <a:gdLst/>
            <a:ahLst/>
            <a:cxnLst/>
            <a:rect l="l" t="t" r="r" b="b"/>
            <a:pathLst>
              <a:path w="48259" h="99060">
                <a:moveTo>
                  <a:pt x="48259" y="0"/>
                </a:moveTo>
                <a:lnTo>
                  <a:pt x="0" y="0"/>
                </a:lnTo>
                <a:lnTo>
                  <a:pt x="0" y="99059"/>
                </a:lnTo>
                <a:lnTo>
                  <a:pt x="24129" y="99059"/>
                </a:lnTo>
                <a:lnTo>
                  <a:pt x="48259" y="99059"/>
                </a:lnTo>
                <a:lnTo>
                  <a:pt x="48259" y="0"/>
                </a:lnTo>
                <a:close/>
              </a:path>
            </a:pathLst>
          </a:custGeom>
          <a:solidFill>
            <a:srgbClr val="666666">
              <a:alpha val="85998"/>
            </a:srgb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9" name="object 17">
            <a:extLst>
              <a:ext uri="{FF2B5EF4-FFF2-40B4-BE49-F238E27FC236}">
                <a16:creationId xmlns:a16="http://schemas.microsoft.com/office/drawing/2014/main" id="{6CB87066-D010-0AF6-B3D3-FDCD082ED48F}"/>
              </a:ext>
            </a:extLst>
          </p:cNvPr>
          <p:cNvSpPr/>
          <p:nvPr/>
        </p:nvSpPr>
        <p:spPr>
          <a:xfrm>
            <a:off x="10354912" y="1522822"/>
            <a:ext cx="48260" cy="99060"/>
          </a:xfrm>
          <a:custGeom>
            <a:avLst/>
            <a:gdLst/>
            <a:ahLst/>
            <a:cxnLst/>
            <a:rect l="l" t="t" r="r" b="b"/>
            <a:pathLst>
              <a:path w="48259" h="99060">
                <a:moveTo>
                  <a:pt x="24129" y="99059"/>
                </a:moveTo>
                <a:lnTo>
                  <a:pt x="0" y="99059"/>
                </a:lnTo>
                <a:lnTo>
                  <a:pt x="0" y="0"/>
                </a:lnTo>
                <a:lnTo>
                  <a:pt x="48259" y="0"/>
                </a:lnTo>
                <a:lnTo>
                  <a:pt x="48259" y="99059"/>
                </a:lnTo>
                <a:lnTo>
                  <a:pt x="24129" y="99059"/>
                </a:lnTo>
                <a:close/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16">
            <a:extLst>
              <a:ext uri="{FF2B5EF4-FFF2-40B4-BE49-F238E27FC236}">
                <a16:creationId xmlns:a16="http://schemas.microsoft.com/office/drawing/2014/main" id="{549737A6-9782-F561-44CD-F42BA2657CE9}"/>
              </a:ext>
            </a:extLst>
          </p:cNvPr>
          <p:cNvSpPr/>
          <p:nvPr/>
        </p:nvSpPr>
        <p:spPr>
          <a:xfrm>
            <a:off x="11143582" y="1522822"/>
            <a:ext cx="48260" cy="99060"/>
          </a:xfrm>
          <a:custGeom>
            <a:avLst/>
            <a:gdLst/>
            <a:ahLst/>
            <a:cxnLst/>
            <a:rect l="l" t="t" r="r" b="b"/>
            <a:pathLst>
              <a:path w="48259" h="99060">
                <a:moveTo>
                  <a:pt x="48259" y="0"/>
                </a:moveTo>
                <a:lnTo>
                  <a:pt x="0" y="0"/>
                </a:lnTo>
                <a:lnTo>
                  <a:pt x="0" y="99059"/>
                </a:lnTo>
                <a:lnTo>
                  <a:pt x="24129" y="99059"/>
                </a:lnTo>
                <a:lnTo>
                  <a:pt x="48259" y="99059"/>
                </a:lnTo>
                <a:lnTo>
                  <a:pt x="48259" y="0"/>
                </a:lnTo>
                <a:close/>
              </a:path>
            </a:pathLst>
          </a:custGeom>
          <a:solidFill>
            <a:srgbClr val="666666">
              <a:alpha val="85998"/>
            </a:srgb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1" name="object 17">
            <a:extLst>
              <a:ext uri="{FF2B5EF4-FFF2-40B4-BE49-F238E27FC236}">
                <a16:creationId xmlns:a16="http://schemas.microsoft.com/office/drawing/2014/main" id="{657CCB14-829C-5B66-329C-E9E6DF58E2B8}"/>
              </a:ext>
            </a:extLst>
          </p:cNvPr>
          <p:cNvSpPr/>
          <p:nvPr/>
        </p:nvSpPr>
        <p:spPr>
          <a:xfrm>
            <a:off x="11143582" y="1522822"/>
            <a:ext cx="48260" cy="99060"/>
          </a:xfrm>
          <a:custGeom>
            <a:avLst/>
            <a:gdLst/>
            <a:ahLst/>
            <a:cxnLst/>
            <a:rect l="l" t="t" r="r" b="b"/>
            <a:pathLst>
              <a:path w="48259" h="99060">
                <a:moveTo>
                  <a:pt x="24129" y="99059"/>
                </a:moveTo>
                <a:lnTo>
                  <a:pt x="0" y="99059"/>
                </a:lnTo>
                <a:lnTo>
                  <a:pt x="0" y="0"/>
                </a:lnTo>
                <a:lnTo>
                  <a:pt x="48259" y="0"/>
                </a:lnTo>
                <a:lnTo>
                  <a:pt x="48259" y="99059"/>
                </a:lnTo>
                <a:lnTo>
                  <a:pt x="24129" y="99059"/>
                </a:lnTo>
                <a:close/>
              </a:path>
            </a:pathLst>
          </a:custGeom>
          <a:ln w="3175">
            <a:solidFill>
              <a:srgbClr val="3364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7">
            <a:extLst>
              <a:ext uri="{FF2B5EF4-FFF2-40B4-BE49-F238E27FC236}">
                <a16:creationId xmlns:a16="http://schemas.microsoft.com/office/drawing/2014/main" id="{88BCBCB9-3944-3A34-2B62-C4D2FF2B89F9}"/>
              </a:ext>
            </a:extLst>
          </p:cNvPr>
          <p:cNvSpPr/>
          <p:nvPr/>
        </p:nvSpPr>
        <p:spPr>
          <a:xfrm>
            <a:off x="10753251" y="2691633"/>
            <a:ext cx="48260" cy="99060"/>
          </a:xfrm>
          <a:custGeom>
            <a:avLst/>
            <a:gdLst/>
            <a:ahLst/>
            <a:cxnLst/>
            <a:rect l="l" t="t" r="r" b="b"/>
            <a:pathLst>
              <a:path w="48259" h="99060">
                <a:moveTo>
                  <a:pt x="24129" y="99059"/>
                </a:moveTo>
                <a:lnTo>
                  <a:pt x="0" y="99059"/>
                </a:lnTo>
                <a:lnTo>
                  <a:pt x="0" y="0"/>
                </a:lnTo>
                <a:lnTo>
                  <a:pt x="48259" y="0"/>
                </a:lnTo>
                <a:lnTo>
                  <a:pt x="48259" y="99059"/>
                </a:lnTo>
                <a:lnTo>
                  <a:pt x="24129" y="99059"/>
                </a:lnTo>
                <a:close/>
              </a:path>
            </a:pathLst>
          </a:custGeom>
          <a:solidFill>
            <a:srgbClr val="C00000"/>
          </a:solidFill>
          <a:ln w="3175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04" name="object 17">
            <a:extLst>
              <a:ext uri="{FF2B5EF4-FFF2-40B4-BE49-F238E27FC236}">
                <a16:creationId xmlns:a16="http://schemas.microsoft.com/office/drawing/2014/main" id="{76BDBBB5-5950-4319-07CA-646BF999FC39}"/>
              </a:ext>
            </a:extLst>
          </p:cNvPr>
          <p:cNvSpPr/>
          <p:nvPr/>
        </p:nvSpPr>
        <p:spPr>
          <a:xfrm>
            <a:off x="10747310" y="4267571"/>
            <a:ext cx="48260" cy="99060"/>
          </a:xfrm>
          <a:custGeom>
            <a:avLst/>
            <a:gdLst/>
            <a:ahLst/>
            <a:cxnLst/>
            <a:rect l="l" t="t" r="r" b="b"/>
            <a:pathLst>
              <a:path w="48259" h="99060">
                <a:moveTo>
                  <a:pt x="24129" y="99059"/>
                </a:moveTo>
                <a:lnTo>
                  <a:pt x="0" y="99059"/>
                </a:lnTo>
                <a:lnTo>
                  <a:pt x="0" y="0"/>
                </a:lnTo>
                <a:lnTo>
                  <a:pt x="48259" y="0"/>
                </a:lnTo>
                <a:lnTo>
                  <a:pt x="48259" y="99059"/>
                </a:lnTo>
                <a:lnTo>
                  <a:pt x="24129" y="99059"/>
                </a:lnTo>
                <a:close/>
              </a:path>
            </a:pathLst>
          </a:custGeom>
          <a:solidFill>
            <a:srgbClr val="C00000"/>
          </a:solidFill>
          <a:ln w="3175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05" name="object 17">
            <a:extLst>
              <a:ext uri="{FF2B5EF4-FFF2-40B4-BE49-F238E27FC236}">
                <a16:creationId xmlns:a16="http://schemas.microsoft.com/office/drawing/2014/main" id="{D8CE62A9-6447-1E08-145F-3C154EFA7CA8}"/>
              </a:ext>
            </a:extLst>
          </p:cNvPr>
          <p:cNvSpPr/>
          <p:nvPr/>
        </p:nvSpPr>
        <p:spPr>
          <a:xfrm>
            <a:off x="10751818" y="5458965"/>
            <a:ext cx="48260" cy="99060"/>
          </a:xfrm>
          <a:custGeom>
            <a:avLst/>
            <a:gdLst/>
            <a:ahLst/>
            <a:cxnLst/>
            <a:rect l="l" t="t" r="r" b="b"/>
            <a:pathLst>
              <a:path w="48259" h="99060">
                <a:moveTo>
                  <a:pt x="24129" y="99059"/>
                </a:moveTo>
                <a:lnTo>
                  <a:pt x="0" y="99059"/>
                </a:lnTo>
                <a:lnTo>
                  <a:pt x="0" y="0"/>
                </a:lnTo>
                <a:lnTo>
                  <a:pt x="48259" y="0"/>
                </a:lnTo>
                <a:lnTo>
                  <a:pt x="48259" y="99059"/>
                </a:lnTo>
                <a:lnTo>
                  <a:pt x="24129" y="99059"/>
                </a:lnTo>
                <a:close/>
              </a:path>
            </a:pathLst>
          </a:custGeom>
          <a:solidFill>
            <a:srgbClr val="C00000"/>
          </a:solidFill>
          <a:ln w="3175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</p:spTree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>
            <a:extLst>
              <a:ext uri="{FF2B5EF4-FFF2-40B4-BE49-F238E27FC236}">
                <a16:creationId xmlns:a16="http://schemas.microsoft.com/office/drawing/2014/main" id="{F7EDFAD1-97E2-0406-85E2-69599FB86B0C}"/>
              </a:ext>
            </a:extLst>
          </p:cNvPr>
          <p:cNvSpPr txBox="1"/>
          <p:nvPr/>
        </p:nvSpPr>
        <p:spPr>
          <a:xfrm>
            <a:off x="4096093" y="2505670"/>
            <a:ext cx="3999813" cy="923330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5400" b="1" i="0" u="sng" strike="noStrike" kern="1200" cap="none" spc="0" baseline="0" dirty="0">
                <a:solidFill>
                  <a:srgbClr val="000000"/>
                </a:solidFill>
                <a:uFillTx/>
                <a:latin typeface="Consolas" pitchFamily="49"/>
              </a:rPr>
              <a:t>MERCI BIEN</a:t>
            </a:r>
          </a:p>
        </p:txBody>
      </p:sp>
    </p:spTree>
    <p:extLst>
      <p:ext uri="{BB962C8B-B14F-4D97-AF65-F5344CB8AC3E}">
        <p14:creationId xmlns:p14="http://schemas.microsoft.com/office/powerpoint/2010/main" val="3971072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>
            <a:extLst>
              <a:ext uri="{FF2B5EF4-FFF2-40B4-BE49-F238E27FC236}">
                <a16:creationId xmlns:a16="http://schemas.microsoft.com/office/drawing/2014/main" id="{BA8C57F9-D569-BF44-8A25-7F96AB23CAD7}"/>
              </a:ext>
            </a:extLst>
          </p:cNvPr>
          <p:cNvSpPr txBox="1"/>
          <p:nvPr/>
        </p:nvSpPr>
        <p:spPr>
          <a:xfrm>
            <a:off x="5580475" y="85267"/>
            <a:ext cx="1031051" cy="707886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4000" b="1" i="0" u="sng" strike="noStrike" kern="1200" cap="none" spc="0" baseline="0" dirty="0">
                <a:solidFill>
                  <a:srgbClr val="000000"/>
                </a:solidFill>
                <a:uFillTx/>
                <a:latin typeface="Consolas" pitchFamily="49"/>
              </a:rPr>
              <a:t>CAO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7B8074-CB65-3220-CB51-6C761E17E376}"/>
              </a:ext>
            </a:extLst>
          </p:cNvPr>
          <p:cNvSpPr txBox="1"/>
          <p:nvPr/>
        </p:nvSpPr>
        <p:spPr>
          <a:xfrm>
            <a:off x="576072" y="1152144"/>
            <a:ext cx="10917936" cy="1384995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8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CAO = Conception </a:t>
            </a:r>
            <a:r>
              <a:rPr lang="fr-FR" sz="2800" dirty="0">
                <a:solidFill>
                  <a:srgbClr val="000000"/>
                </a:solidFill>
                <a:latin typeface="Consolas" panose="020B0609020204030204" pitchFamily="49" charset="0"/>
              </a:rPr>
              <a:t>A</a:t>
            </a:r>
            <a:r>
              <a:rPr lang="fr-FR" sz="28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ssistée par Ordinateur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Quelques exemples d’applications : 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9DA68091-AE05-7624-5364-C548A7B531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1930" y="4328843"/>
            <a:ext cx="1108788" cy="1108788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297785D7-9B93-34E3-71EE-C20C0C0C22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1288" y="4328843"/>
            <a:ext cx="1108788" cy="1108788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DBB9EA63-B0B4-A479-8617-154DE202E1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0646" y="4320862"/>
            <a:ext cx="1108788" cy="1108788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DB82824E-95D6-D9E6-E57E-2DF0D7A9F3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0004" y="4320862"/>
            <a:ext cx="1108788" cy="1108788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93B84C5A-3BA9-870A-172A-F141677D47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9362" y="4328843"/>
            <a:ext cx="1024025" cy="1109053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C569324-DD17-6FAB-9946-DF8519066820}"/>
              </a:ext>
            </a:extLst>
          </p:cNvPr>
          <p:cNvSpPr txBox="1"/>
          <p:nvPr/>
        </p:nvSpPr>
        <p:spPr>
          <a:xfrm>
            <a:off x="1595498" y="3613666"/>
            <a:ext cx="10352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AutoCAD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522A90-5E3E-B97B-C62A-082207E63E3E}"/>
              </a:ext>
            </a:extLst>
          </p:cNvPr>
          <p:cNvSpPr txBox="1"/>
          <p:nvPr/>
        </p:nvSpPr>
        <p:spPr>
          <a:xfrm>
            <a:off x="3316762" y="3613666"/>
            <a:ext cx="1477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Assistant CAO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8FC91B-C908-7EFF-F8F2-C85C1B8934CD}"/>
              </a:ext>
            </a:extLst>
          </p:cNvPr>
          <p:cNvSpPr txBox="1"/>
          <p:nvPr/>
        </p:nvSpPr>
        <p:spPr>
          <a:xfrm>
            <a:off x="5525926" y="3613666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Onshape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330087C-5694-D823-80FB-5126325B363D}"/>
              </a:ext>
            </a:extLst>
          </p:cNvPr>
          <p:cNvSpPr txBox="1"/>
          <p:nvPr/>
        </p:nvSpPr>
        <p:spPr>
          <a:xfrm>
            <a:off x="7231779" y="3607832"/>
            <a:ext cx="15652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DWG FastView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563166A-C1FB-2301-F96D-9347EA421FC8}"/>
              </a:ext>
            </a:extLst>
          </p:cNvPr>
          <p:cNvSpPr txBox="1"/>
          <p:nvPr/>
        </p:nvSpPr>
        <p:spPr>
          <a:xfrm>
            <a:off x="9419144" y="3607832"/>
            <a:ext cx="1064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SketchUp</a:t>
            </a:r>
          </a:p>
        </p:txBody>
      </p:sp>
    </p:spTree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>
            <a:extLst>
              <a:ext uri="{FF2B5EF4-FFF2-40B4-BE49-F238E27FC236}">
                <a16:creationId xmlns:a16="http://schemas.microsoft.com/office/drawing/2014/main" id="{BA8C57F9-D569-BF44-8A25-7F96AB23CAD7}"/>
              </a:ext>
            </a:extLst>
          </p:cNvPr>
          <p:cNvSpPr txBox="1"/>
          <p:nvPr/>
        </p:nvSpPr>
        <p:spPr>
          <a:xfrm>
            <a:off x="5580475" y="85267"/>
            <a:ext cx="1031051" cy="707886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4000" b="1" i="0" u="sng" strike="noStrike" kern="1200" cap="none" spc="0" baseline="0" dirty="0">
                <a:solidFill>
                  <a:srgbClr val="000000"/>
                </a:solidFill>
                <a:uFillTx/>
                <a:latin typeface="Consolas" pitchFamily="49"/>
              </a:rPr>
              <a:t>CAO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7B8074-CB65-3220-CB51-6C761E17E376}"/>
              </a:ext>
            </a:extLst>
          </p:cNvPr>
          <p:cNvSpPr txBox="1"/>
          <p:nvPr/>
        </p:nvSpPr>
        <p:spPr>
          <a:xfrm>
            <a:off x="576072" y="1152144"/>
            <a:ext cx="10917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800" dirty="0">
                <a:solidFill>
                  <a:srgbClr val="000000"/>
                </a:solidFill>
                <a:latin typeface="Consolas" panose="020B0609020204030204" pitchFamily="49" charset="0"/>
              </a:rPr>
              <a:t>L</a:t>
            </a:r>
            <a:r>
              <a:rPr lang="fr-FR" sz="28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 nécessité de l’usage de la CAO dans le projet </a:t>
            </a:r>
            <a:endParaRPr lang="en-US" sz="40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A9EC6E4-5225-8752-037E-47BB229313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6519" y="2305050"/>
            <a:ext cx="5418963" cy="361264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1394020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359A63CE-2ABC-E8BE-F86B-E22DCECD5F8B}"/>
              </a:ext>
            </a:extLst>
          </p:cNvPr>
          <p:cNvGrpSpPr/>
          <p:nvPr/>
        </p:nvGrpSpPr>
        <p:grpSpPr>
          <a:xfrm>
            <a:off x="4008444" y="3631918"/>
            <a:ext cx="4286656" cy="2650843"/>
            <a:chOff x="1293819" y="3429000"/>
            <a:chExt cx="4286656" cy="2650843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97883978-A3E0-9224-D2C3-E3860C55CFD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9341" b="89835" l="9913" r="89942">
                          <a14:foregroundMark x1="40087" y1="9615" x2="40087" y2="9615"/>
                          <a14:foregroundMark x1="49417" y1="89835" x2="49417" y2="8983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3819" y="3429000"/>
              <a:ext cx="4286656" cy="22701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8827CF9-4C77-066A-27EE-3B910D6B0128}"/>
                </a:ext>
              </a:extLst>
            </p:cNvPr>
            <p:cNvSpPr txBox="1"/>
            <p:nvPr/>
          </p:nvSpPr>
          <p:spPr>
            <a:xfrm>
              <a:off x="1293819" y="5710511"/>
              <a:ext cx="42370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800" b="0" i="0" u="none" strike="noStrike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support élevé du robot </a:t>
              </a:r>
              <a:r>
                <a:rPr lang="fr-FR" sz="1800" b="0" i="0" u="none" strike="noStrike" dirty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maqueen</a:t>
              </a:r>
              <a:r>
                <a:rPr lang="fr-FR" sz="1800" b="0" i="0" u="none" strike="noStrike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+</a:t>
              </a:r>
              <a:endParaRPr lang="en-US" dirty="0">
                <a:latin typeface="Consolas" panose="020B0609020204030204" pitchFamily="49" charset="0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87726BE4-57CB-B4B9-AB91-1CABEE1CFCF3}"/>
              </a:ext>
            </a:extLst>
          </p:cNvPr>
          <p:cNvGrpSpPr/>
          <p:nvPr/>
        </p:nvGrpSpPr>
        <p:grpSpPr>
          <a:xfrm>
            <a:off x="4027291" y="3429000"/>
            <a:ext cx="4487857" cy="2853761"/>
            <a:chOff x="1293818" y="3232939"/>
            <a:chExt cx="4487857" cy="2853761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AF2750F5-F228-0603-7793-B96A6694E2F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3486" b="89760" l="9892" r="89973">
                          <a14:foregroundMark x1="22222" y1="8497" x2="22222" y2="8497"/>
                          <a14:foregroundMark x1="26152" y1="3486" x2="26152" y2="34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95019" y="3232939"/>
              <a:ext cx="4286656" cy="26622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10A07ED-45CD-0321-A351-6FA0BE54A47F}"/>
                </a:ext>
              </a:extLst>
            </p:cNvPr>
            <p:cNvSpPr txBox="1"/>
            <p:nvPr/>
          </p:nvSpPr>
          <p:spPr>
            <a:xfrm>
              <a:off x="1293818" y="5717368"/>
              <a:ext cx="3857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800" b="0" i="0" u="none" strike="noStrike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Pied à coulisse RS PRO, 150mm</a:t>
              </a:r>
              <a:endParaRPr lang="en-US" dirty="0">
                <a:latin typeface="Consolas" panose="020B0609020204030204" pitchFamily="49" charset="0"/>
              </a:endParaRPr>
            </a:p>
          </p:txBody>
        </p:sp>
      </p:grpSp>
      <p:sp>
        <p:nvSpPr>
          <p:cNvPr id="3" name="TextBox 3">
            <a:extLst>
              <a:ext uri="{FF2B5EF4-FFF2-40B4-BE49-F238E27FC236}">
                <a16:creationId xmlns:a16="http://schemas.microsoft.com/office/drawing/2014/main" id="{BA8C57F9-D569-BF44-8A25-7F96AB23CAD7}"/>
              </a:ext>
            </a:extLst>
          </p:cNvPr>
          <p:cNvSpPr txBox="1"/>
          <p:nvPr/>
        </p:nvSpPr>
        <p:spPr>
          <a:xfrm>
            <a:off x="5580475" y="85267"/>
            <a:ext cx="1031051" cy="707886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4000" b="1" i="0" u="sng" strike="noStrike" kern="1200" cap="none" spc="0" baseline="0" dirty="0">
                <a:solidFill>
                  <a:srgbClr val="000000"/>
                </a:solidFill>
                <a:uFillTx/>
                <a:latin typeface="Consolas" pitchFamily="49"/>
              </a:rPr>
              <a:t>CAO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71A7BDB-6943-A381-394B-8918D0D3EF99}"/>
              </a:ext>
            </a:extLst>
          </p:cNvPr>
          <p:cNvSpPr txBox="1"/>
          <p:nvPr/>
        </p:nvSpPr>
        <p:spPr>
          <a:xfrm>
            <a:off x="857250" y="1059120"/>
            <a:ext cx="8799204" cy="2369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fr-FR" sz="2800" u="sng" dirty="0">
                <a:solidFill>
                  <a:srgbClr val="000000"/>
                </a:solidFill>
                <a:latin typeface="Consolas" panose="020B0609020204030204" pitchFamily="49" charset="0"/>
              </a:rPr>
              <a:t>M</a:t>
            </a:r>
            <a:r>
              <a:rPr lang="fr-FR" sz="2800" b="0" i="0" u="sng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esures prélevées :</a:t>
            </a:r>
            <a:endParaRPr lang="fr-FR" sz="2800" u="sng" dirty="0">
              <a:latin typeface="Consolas" panose="020B0609020204030204" pitchFamily="49" charset="0"/>
            </a:endParaRPr>
          </a:p>
          <a:p>
            <a:pPr marL="28575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2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longueur d’une plateforme : 5.3 cm </a:t>
            </a:r>
          </a:p>
          <a:p>
            <a:pPr marL="285750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2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largeur de la plateforme : 1.925 cm </a:t>
            </a:r>
          </a:p>
          <a:p>
            <a:pPr marL="285750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2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largeur du support : 0.170 cm </a:t>
            </a:r>
          </a:p>
          <a:p>
            <a:pPr marL="285750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2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diamètre des réceptacles pour les vis : 0.310 cm </a:t>
            </a:r>
          </a:p>
          <a:p>
            <a:endParaRPr lang="en-US" sz="2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48647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Video_sans_titre_Realisee_avec_Clipchamp">
            <a:hlinkClick r:id="" action="ppaction://media"/>
            <a:extLst>
              <a:ext uri="{FF2B5EF4-FFF2-40B4-BE49-F238E27FC236}">
                <a16:creationId xmlns:a16="http://schemas.microsoft.com/office/drawing/2014/main" id="{15FDABCC-6B51-C1AA-0664-1103B3ABA1C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6288" r="6025"/>
          <a:stretch/>
        </p:blipFill>
        <p:spPr>
          <a:xfrm>
            <a:off x="2075969" y="1066800"/>
            <a:ext cx="8040061" cy="51435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3">
            <a:extLst>
              <a:ext uri="{FF2B5EF4-FFF2-40B4-BE49-F238E27FC236}">
                <a16:creationId xmlns:a16="http://schemas.microsoft.com/office/drawing/2014/main" id="{B0A6D04F-B93E-E8B5-096C-A655A9717E1F}"/>
              </a:ext>
            </a:extLst>
          </p:cNvPr>
          <p:cNvSpPr txBox="1"/>
          <p:nvPr/>
        </p:nvSpPr>
        <p:spPr>
          <a:xfrm>
            <a:off x="5580475" y="85267"/>
            <a:ext cx="1031051" cy="707886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4000" b="1" i="0" u="sng" strike="noStrike" kern="1200" cap="none" spc="0" baseline="0" dirty="0">
                <a:solidFill>
                  <a:srgbClr val="000000"/>
                </a:solidFill>
                <a:uFillTx/>
                <a:latin typeface="Consolas" pitchFamily="49"/>
              </a:rPr>
              <a:t>CAO</a:t>
            </a:r>
          </a:p>
        </p:txBody>
      </p:sp>
    </p:spTree>
    <p:extLst>
      <p:ext uri="{BB962C8B-B14F-4D97-AF65-F5344CB8AC3E}">
        <p14:creationId xmlns:p14="http://schemas.microsoft.com/office/powerpoint/2010/main" val="10305860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5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_n2_Realisee_avec_Clipchamp">
            <a:hlinkClick r:id="" action="ppaction://media"/>
            <a:extLst>
              <a:ext uri="{FF2B5EF4-FFF2-40B4-BE49-F238E27FC236}">
                <a16:creationId xmlns:a16="http://schemas.microsoft.com/office/drawing/2014/main" id="{70E420E6-11B4-0CC9-181E-E3941E2441FC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14933" t="2101" r="7052" b="1233"/>
          <a:stretch/>
        </p:blipFill>
        <p:spPr>
          <a:xfrm>
            <a:off x="2248852" y="1064780"/>
            <a:ext cx="7694295" cy="536269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5" name="TextBox 3">
            <a:extLst>
              <a:ext uri="{FF2B5EF4-FFF2-40B4-BE49-F238E27FC236}">
                <a16:creationId xmlns:a16="http://schemas.microsoft.com/office/drawing/2014/main" id="{ECBF99C7-1B19-B419-832E-E354ABFCFF9F}"/>
              </a:ext>
            </a:extLst>
          </p:cNvPr>
          <p:cNvSpPr txBox="1"/>
          <p:nvPr/>
        </p:nvSpPr>
        <p:spPr>
          <a:xfrm>
            <a:off x="5580475" y="85267"/>
            <a:ext cx="1031051" cy="707886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4000" b="1" i="0" u="sng" strike="noStrike" kern="1200" cap="none" spc="0" baseline="0" dirty="0">
                <a:solidFill>
                  <a:srgbClr val="000000"/>
                </a:solidFill>
                <a:uFillTx/>
                <a:latin typeface="Consolas" pitchFamily="49"/>
              </a:rPr>
              <a:t>CAO</a:t>
            </a:r>
          </a:p>
        </p:txBody>
      </p:sp>
    </p:spTree>
    <p:extLst>
      <p:ext uri="{BB962C8B-B14F-4D97-AF65-F5344CB8AC3E}">
        <p14:creationId xmlns:p14="http://schemas.microsoft.com/office/powerpoint/2010/main" val="214494314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5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3">
            <a:extLst>
              <a:ext uri="{FF2B5EF4-FFF2-40B4-BE49-F238E27FC236}">
                <a16:creationId xmlns:a16="http://schemas.microsoft.com/office/drawing/2014/main" id="{7A0F42F1-B0C4-0F06-6C15-BA6D2DF96FDF}"/>
              </a:ext>
            </a:extLst>
          </p:cNvPr>
          <p:cNvSpPr txBox="1"/>
          <p:nvPr/>
        </p:nvSpPr>
        <p:spPr>
          <a:xfrm>
            <a:off x="5580475" y="85267"/>
            <a:ext cx="1031051" cy="707886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4000" b="1" i="0" u="sng" strike="noStrike" kern="1200" cap="none" spc="0" baseline="0" dirty="0">
                <a:solidFill>
                  <a:srgbClr val="000000"/>
                </a:solidFill>
                <a:uFillTx/>
                <a:latin typeface="Consolas" pitchFamily="49"/>
              </a:rPr>
              <a:t>CAO</a:t>
            </a:r>
          </a:p>
        </p:txBody>
      </p:sp>
      <p:pic>
        <p:nvPicPr>
          <p:cNvPr id="10" name="video_n3_Realisee_avec_Clipchamp">
            <a:hlinkClick r:id="" action="ppaction://media"/>
            <a:extLst>
              <a:ext uri="{FF2B5EF4-FFF2-40B4-BE49-F238E27FC236}">
                <a16:creationId xmlns:a16="http://schemas.microsoft.com/office/drawing/2014/main" id="{D501678D-23E0-160A-E6F8-C34A5639225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7093" t="431" r="6620" b="1653"/>
          <a:stretch/>
        </p:blipFill>
        <p:spPr>
          <a:xfrm>
            <a:off x="2014486" y="1049902"/>
            <a:ext cx="8163027" cy="5255647"/>
          </a:xfrm>
          <a:prstGeom prst="rect">
            <a:avLst/>
          </a:prstGeom>
          <a:noFill/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321755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432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F26B5EC-44C3-A7CE-12FC-41886107732A}"/>
              </a:ext>
            </a:extLst>
          </p:cNvPr>
          <p:cNvSpPr txBox="1"/>
          <p:nvPr/>
        </p:nvSpPr>
        <p:spPr>
          <a:xfrm>
            <a:off x="4875151" y="85267"/>
            <a:ext cx="2441694" cy="707882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4000" b="1" i="0" u="sng" strike="noStrike" kern="1200" cap="none" spc="0" baseline="0" dirty="0">
                <a:solidFill>
                  <a:srgbClr val="000000"/>
                </a:solidFill>
                <a:uFillTx/>
                <a:latin typeface="Consolas" pitchFamily="49"/>
              </a:rPr>
              <a:t>La Pince</a:t>
            </a:r>
          </a:p>
        </p:txBody>
      </p:sp>
      <p:pic>
        <p:nvPicPr>
          <p:cNvPr id="3" name="Picture 11" descr="Text&#10;&#10;Description automatically generated">
            <a:extLst>
              <a:ext uri="{FF2B5EF4-FFF2-40B4-BE49-F238E27FC236}">
                <a16:creationId xmlns:a16="http://schemas.microsoft.com/office/drawing/2014/main" id="{37D3EAF7-C882-CACE-0DFB-5FF8FF7F5D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1360" y="1436156"/>
            <a:ext cx="6247363" cy="3985677"/>
          </a:xfrm>
          <a:prstGeom prst="rect">
            <a:avLst/>
          </a:prstGeom>
          <a:noFill/>
          <a:ln cap="flat">
            <a:noFill/>
          </a:ln>
          <a:effectLst>
            <a:outerShdw dist="50800" dir="5400000" algn="ctr" rotWithShape="0">
              <a:srgbClr val="000000"/>
            </a:outerShdw>
            <a:softEdge rad="254000"/>
          </a:effectLst>
        </p:spPr>
      </p:pic>
      <p:grpSp>
        <p:nvGrpSpPr>
          <p:cNvPr id="4" name="Group 20">
            <a:extLst>
              <a:ext uri="{FF2B5EF4-FFF2-40B4-BE49-F238E27FC236}">
                <a16:creationId xmlns:a16="http://schemas.microsoft.com/office/drawing/2014/main" id="{EC5F4CD3-511B-DB98-5C01-71B11541E02F}"/>
              </a:ext>
            </a:extLst>
          </p:cNvPr>
          <p:cNvGrpSpPr/>
          <p:nvPr/>
        </p:nvGrpSpPr>
        <p:grpSpPr>
          <a:xfrm>
            <a:off x="9366162" y="962123"/>
            <a:ext cx="2835362" cy="4933782"/>
            <a:chOff x="9366162" y="962123"/>
            <a:chExt cx="2835362" cy="4933782"/>
          </a:xfrm>
        </p:grpSpPr>
        <p:grpSp>
          <p:nvGrpSpPr>
            <p:cNvPr id="5" name="Group 17">
              <a:extLst>
                <a:ext uri="{FF2B5EF4-FFF2-40B4-BE49-F238E27FC236}">
                  <a16:creationId xmlns:a16="http://schemas.microsoft.com/office/drawing/2014/main" id="{0619C3F8-66B2-4AB5-7DCF-13EC2A404938}"/>
                </a:ext>
              </a:extLst>
            </p:cNvPr>
            <p:cNvGrpSpPr/>
            <p:nvPr/>
          </p:nvGrpSpPr>
          <p:grpSpPr>
            <a:xfrm>
              <a:off x="9448796" y="962123"/>
              <a:ext cx="2752728" cy="4933782"/>
              <a:chOff x="9448796" y="962123"/>
              <a:chExt cx="2752728" cy="4933782"/>
            </a:xfrm>
          </p:grpSpPr>
          <p:pic>
            <p:nvPicPr>
              <p:cNvPr id="6" name="Picture 4">
                <a:extLst>
                  <a:ext uri="{FF2B5EF4-FFF2-40B4-BE49-F238E27FC236}">
                    <a16:creationId xmlns:a16="http://schemas.microsoft.com/office/drawing/2014/main" id="{9084B23D-45B6-DE0A-857A-8FD2A8CCA7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 t="-1" b="2549"/>
              <a:stretch>
                <a:fillRect/>
              </a:stretch>
            </p:blipFill>
            <p:spPr>
              <a:xfrm rot="5400013">
                <a:off x="8358269" y="2052650"/>
                <a:ext cx="4933782" cy="2752728"/>
              </a:xfrm>
              <a:prstGeom prst="rect">
                <a:avLst/>
              </a:prstGeom>
              <a:noFill/>
              <a:ln cap="flat">
                <a:noFill/>
              </a:ln>
            </p:spPr>
          </p:pic>
          <p:sp>
            <p:nvSpPr>
              <p:cNvPr id="7" name="Rectangle 7">
                <a:extLst>
                  <a:ext uri="{FF2B5EF4-FFF2-40B4-BE49-F238E27FC236}">
                    <a16:creationId xmlns:a16="http://schemas.microsoft.com/office/drawing/2014/main" id="{E76768DF-4523-5F5B-FB55-84093A386FC1}"/>
                  </a:ext>
                </a:extLst>
              </p:cNvPr>
              <p:cNvSpPr/>
              <p:nvPr/>
            </p:nvSpPr>
            <p:spPr>
              <a:xfrm rot="5400013">
                <a:off x="9904566" y="4237197"/>
                <a:ext cx="90013" cy="98581"/>
              </a:xfrm>
              <a:prstGeom prst="rect">
                <a:avLst/>
              </a:prstGeom>
              <a:solidFill>
                <a:srgbClr val="843C0C"/>
              </a:solidFill>
              <a:ln w="12701" cap="flat">
                <a:solidFill>
                  <a:srgbClr val="843C0C"/>
                </a:solidFill>
                <a:prstDash val="solid"/>
                <a:miter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fr-FR" sz="18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</a:endParaRPr>
              </a:p>
            </p:txBody>
          </p:sp>
          <p:sp>
            <p:nvSpPr>
              <p:cNvPr id="8" name="Rectangle 8">
                <a:extLst>
                  <a:ext uri="{FF2B5EF4-FFF2-40B4-BE49-F238E27FC236}">
                    <a16:creationId xmlns:a16="http://schemas.microsoft.com/office/drawing/2014/main" id="{805974AB-6463-3528-06DF-08DFB810D777}"/>
                  </a:ext>
                </a:extLst>
              </p:cNvPr>
              <p:cNvSpPr/>
              <p:nvPr/>
            </p:nvSpPr>
            <p:spPr>
              <a:xfrm rot="5400013">
                <a:off x="9778360" y="4237197"/>
                <a:ext cx="90013" cy="98581"/>
              </a:xfrm>
              <a:prstGeom prst="rect">
                <a:avLst/>
              </a:prstGeom>
              <a:solidFill>
                <a:srgbClr val="FF0000"/>
              </a:solidFill>
              <a:ln w="12701" cap="flat">
                <a:solidFill>
                  <a:srgbClr val="FF0000"/>
                </a:solidFill>
                <a:prstDash val="solid"/>
                <a:miter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fr-FR" sz="18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</a:endParaRPr>
              </a:p>
            </p:txBody>
          </p:sp>
          <p:sp>
            <p:nvSpPr>
              <p:cNvPr id="9" name="Rectangle 9">
                <a:extLst>
                  <a:ext uri="{FF2B5EF4-FFF2-40B4-BE49-F238E27FC236}">
                    <a16:creationId xmlns:a16="http://schemas.microsoft.com/office/drawing/2014/main" id="{5D036EFC-811F-75E8-FCDD-FE8667D64573}"/>
                  </a:ext>
                </a:extLst>
              </p:cNvPr>
              <p:cNvSpPr/>
              <p:nvPr/>
            </p:nvSpPr>
            <p:spPr>
              <a:xfrm rot="5400013">
                <a:off x="9647400" y="4237197"/>
                <a:ext cx="90013" cy="98581"/>
              </a:xfrm>
              <a:prstGeom prst="rect">
                <a:avLst/>
              </a:prstGeom>
              <a:solidFill>
                <a:srgbClr val="FFC000"/>
              </a:solidFill>
              <a:ln w="12701" cap="flat">
                <a:solidFill>
                  <a:srgbClr val="FFC000"/>
                </a:solidFill>
                <a:prstDash val="solid"/>
                <a:miter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fr-FR" sz="18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</a:endParaRPr>
              </a:p>
            </p:txBody>
          </p:sp>
          <p:sp>
            <p:nvSpPr>
              <p:cNvPr id="10" name="Ellipse 239">
                <a:extLst>
                  <a:ext uri="{FF2B5EF4-FFF2-40B4-BE49-F238E27FC236}">
                    <a16:creationId xmlns:a16="http://schemas.microsoft.com/office/drawing/2014/main" id="{06F91B25-2066-C26F-0734-6284C090C61A}"/>
                  </a:ext>
                </a:extLst>
              </p:cNvPr>
              <p:cNvSpPr/>
              <p:nvPr/>
            </p:nvSpPr>
            <p:spPr>
              <a:xfrm>
                <a:off x="9789145" y="4256797"/>
                <a:ext cx="63669" cy="59381"/>
              </a:xfrm>
              <a:custGeom>
                <a:avLst/>
                <a:gdLst>
                  <a:gd name="f0" fmla="val 21600000"/>
                  <a:gd name="f1" fmla="val 10800000"/>
                  <a:gd name="f2" fmla="val 5400000"/>
                  <a:gd name="f3" fmla="val 180"/>
                  <a:gd name="f4" fmla="val w"/>
                  <a:gd name="f5" fmla="val h"/>
                  <a:gd name="f6" fmla="val ss"/>
                  <a:gd name="f7" fmla="val 0"/>
                  <a:gd name="f8" fmla="*/ 5419351 1 1725033"/>
                  <a:gd name="f9" fmla="+- 0 0 -360"/>
                  <a:gd name="f10" fmla="+- 0 0 -180"/>
                  <a:gd name="f11" fmla="abs f4"/>
                  <a:gd name="f12" fmla="abs f5"/>
                  <a:gd name="f13" fmla="abs f6"/>
                  <a:gd name="f14" fmla="+- 2700000 f2 0"/>
                  <a:gd name="f15" fmla="*/ f9 f1 1"/>
                  <a:gd name="f16" fmla="*/ f10 f1 1"/>
                  <a:gd name="f17" fmla="?: f11 f4 1"/>
                  <a:gd name="f18" fmla="?: f12 f5 1"/>
                  <a:gd name="f19" fmla="?: f13 f6 1"/>
                  <a:gd name="f20" fmla="+- f14 0 f2"/>
                  <a:gd name="f21" fmla="*/ f15 1 f3"/>
                  <a:gd name="f22" fmla="*/ f16 1 f3"/>
                  <a:gd name="f23" fmla="*/ f17 1 21600"/>
                  <a:gd name="f24" fmla="*/ f18 1 21600"/>
                  <a:gd name="f25" fmla="*/ 21600 f17 1"/>
                  <a:gd name="f26" fmla="*/ 21600 f18 1"/>
                  <a:gd name="f27" fmla="+- f20 f2 0"/>
                  <a:gd name="f28" fmla="+- f21 0 f2"/>
                  <a:gd name="f29" fmla="+- f22 0 f2"/>
                  <a:gd name="f30" fmla="min f24 f23"/>
                  <a:gd name="f31" fmla="*/ f25 1 f19"/>
                  <a:gd name="f32" fmla="*/ f26 1 f19"/>
                  <a:gd name="f33" fmla="*/ f27 f8 1"/>
                  <a:gd name="f34" fmla="val f31"/>
                  <a:gd name="f35" fmla="val f32"/>
                  <a:gd name="f36" fmla="*/ f33 1 f1"/>
                  <a:gd name="f37" fmla="*/ f7 f30 1"/>
                  <a:gd name="f38" fmla="+- f35 0 f7"/>
                  <a:gd name="f39" fmla="+- f34 0 f7"/>
                  <a:gd name="f40" fmla="+- 0 0 f36"/>
                  <a:gd name="f41" fmla="*/ f38 1 2"/>
                  <a:gd name="f42" fmla="*/ f39 1 2"/>
                  <a:gd name="f43" fmla="+- 0 0 f40"/>
                  <a:gd name="f44" fmla="+- f7 f41 0"/>
                  <a:gd name="f45" fmla="+- f7 f42 0"/>
                  <a:gd name="f46" fmla="*/ f43 f1 1"/>
                  <a:gd name="f47" fmla="*/ f42 f30 1"/>
                  <a:gd name="f48" fmla="*/ f41 f30 1"/>
                  <a:gd name="f49" fmla="*/ f46 1 f8"/>
                  <a:gd name="f50" fmla="*/ f44 f30 1"/>
                  <a:gd name="f51" fmla="+- f49 0 f2"/>
                  <a:gd name="f52" fmla="cos 1 f51"/>
                  <a:gd name="f53" fmla="sin 1 f51"/>
                  <a:gd name="f54" fmla="+- 0 0 f52"/>
                  <a:gd name="f55" fmla="+- 0 0 f53"/>
                  <a:gd name="f56" fmla="+- 0 0 f54"/>
                  <a:gd name="f57" fmla="+- 0 0 f55"/>
                  <a:gd name="f58" fmla="val f56"/>
                  <a:gd name="f59" fmla="val f57"/>
                  <a:gd name="f60" fmla="*/ f58 f42 1"/>
                  <a:gd name="f61" fmla="*/ f59 f41 1"/>
                  <a:gd name="f62" fmla="+- f45 0 f60"/>
                  <a:gd name="f63" fmla="+- f45 f60 0"/>
                  <a:gd name="f64" fmla="+- f44 0 f61"/>
                  <a:gd name="f65" fmla="+- f44 f61 0"/>
                  <a:gd name="f66" fmla="*/ f62 f30 1"/>
                  <a:gd name="f67" fmla="*/ f64 f30 1"/>
                  <a:gd name="f68" fmla="*/ f63 f30 1"/>
                  <a:gd name="f69" fmla="*/ f65 f30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28">
                    <a:pos x="f66" y="f67"/>
                  </a:cxn>
                  <a:cxn ang="f29">
                    <a:pos x="f66" y="f69"/>
                  </a:cxn>
                  <a:cxn ang="f29">
                    <a:pos x="f68" y="f69"/>
                  </a:cxn>
                  <a:cxn ang="f28">
                    <a:pos x="f68" y="f67"/>
                  </a:cxn>
                </a:cxnLst>
                <a:rect l="f66" t="f67" r="f68" b="f69"/>
                <a:pathLst>
                  <a:path>
                    <a:moveTo>
                      <a:pt x="f37" y="f50"/>
                    </a:moveTo>
                    <a:arcTo wR="f47" hR="f48" stAng="f1" swAng="f0"/>
                    <a:close/>
                  </a:path>
                </a:pathLst>
              </a:custGeom>
              <a:solidFill>
                <a:srgbClr val="FFFFFF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fr-FR" sz="18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</a:endParaRPr>
              </a:p>
            </p:txBody>
          </p:sp>
          <p:sp>
            <p:nvSpPr>
              <p:cNvPr id="11" name="Ellipse 239">
                <a:extLst>
                  <a:ext uri="{FF2B5EF4-FFF2-40B4-BE49-F238E27FC236}">
                    <a16:creationId xmlns:a16="http://schemas.microsoft.com/office/drawing/2014/main" id="{75D134F4-9EDF-7213-59AD-6EE3F86A04C0}"/>
                  </a:ext>
                </a:extLst>
              </p:cNvPr>
              <p:cNvSpPr/>
              <p:nvPr/>
            </p:nvSpPr>
            <p:spPr>
              <a:xfrm>
                <a:off x="9660562" y="4256797"/>
                <a:ext cx="63669" cy="59381"/>
              </a:xfrm>
              <a:custGeom>
                <a:avLst/>
                <a:gdLst>
                  <a:gd name="f0" fmla="val 21600000"/>
                  <a:gd name="f1" fmla="val 10800000"/>
                  <a:gd name="f2" fmla="val 5400000"/>
                  <a:gd name="f3" fmla="val 180"/>
                  <a:gd name="f4" fmla="val w"/>
                  <a:gd name="f5" fmla="val h"/>
                  <a:gd name="f6" fmla="val ss"/>
                  <a:gd name="f7" fmla="val 0"/>
                  <a:gd name="f8" fmla="*/ 5419351 1 1725033"/>
                  <a:gd name="f9" fmla="+- 0 0 -360"/>
                  <a:gd name="f10" fmla="+- 0 0 -180"/>
                  <a:gd name="f11" fmla="abs f4"/>
                  <a:gd name="f12" fmla="abs f5"/>
                  <a:gd name="f13" fmla="abs f6"/>
                  <a:gd name="f14" fmla="+- 2700000 f2 0"/>
                  <a:gd name="f15" fmla="*/ f9 f1 1"/>
                  <a:gd name="f16" fmla="*/ f10 f1 1"/>
                  <a:gd name="f17" fmla="?: f11 f4 1"/>
                  <a:gd name="f18" fmla="?: f12 f5 1"/>
                  <a:gd name="f19" fmla="?: f13 f6 1"/>
                  <a:gd name="f20" fmla="+- f14 0 f2"/>
                  <a:gd name="f21" fmla="*/ f15 1 f3"/>
                  <a:gd name="f22" fmla="*/ f16 1 f3"/>
                  <a:gd name="f23" fmla="*/ f17 1 21600"/>
                  <a:gd name="f24" fmla="*/ f18 1 21600"/>
                  <a:gd name="f25" fmla="*/ 21600 f17 1"/>
                  <a:gd name="f26" fmla="*/ 21600 f18 1"/>
                  <a:gd name="f27" fmla="+- f20 f2 0"/>
                  <a:gd name="f28" fmla="+- f21 0 f2"/>
                  <a:gd name="f29" fmla="+- f22 0 f2"/>
                  <a:gd name="f30" fmla="min f24 f23"/>
                  <a:gd name="f31" fmla="*/ f25 1 f19"/>
                  <a:gd name="f32" fmla="*/ f26 1 f19"/>
                  <a:gd name="f33" fmla="*/ f27 f8 1"/>
                  <a:gd name="f34" fmla="val f31"/>
                  <a:gd name="f35" fmla="val f32"/>
                  <a:gd name="f36" fmla="*/ f33 1 f1"/>
                  <a:gd name="f37" fmla="*/ f7 f30 1"/>
                  <a:gd name="f38" fmla="+- f35 0 f7"/>
                  <a:gd name="f39" fmla="+- f34 0 f7"/>
                  <a:gd name="f40" fmla="+- 0 0 f36"/>
                  <a:gd name="f41" fmla="*/ f38 1 2"/>
                  <a:gd name="f42" fmla="*/ f39 1 2"/>
                  <a:gd name="f43" fmla="+- 0 0 f40"/>
                  <a:gd name="f44" fmla="+- f7 f41 0"/>
                  <a:gd name="f45" fmla="+- f7 f42 0"/>
                  <a:gd name="f46" fmla="*/ f43 f1 1"/>
                  <a:gd name="f47" fmla="*/ f42 f30 1"/>
                  <a:gd name="f48" fmla="*/ f41 f30 1"/>
                  <a:gd name="f49" fmla="*/ f46 1 f8"/>
                  <a:gd name="f50" fmla="*/ f44 f30 1"/>
                  <a:gd name="f51" fmla="+- f49 0 f2"/>
                  <a:gd name="f52" fmla="cos 1 f51"/>
                  <a:gd name="f53" fmla="sin 1 f51"/>
                  <a:gd name="f54" fmla="+- 0 0 f52"/>
                  <a:gd name="f55" fmla="+- 0 0 f53"/>
                  <a:gd name="f56" fmla="+- 0 0 f54"/>
                  <a:gd name="f57" fmla="+- 0 0 f55"/>
                  <a:gd name="f58" fmla="val f56"/>
                  <a:gd name="f59" fmla="val f57"/>
                  <a:gd name="f60" fmla="*/ f58 f42 1"/>
                  <a:gd name="f61" fmla="*/ f59 f41 1"/>
                  <a:gd name="f62" fmla="+- f45 0 f60"/>
                  <a:gd name="f63" fmla="+- f45 f60 0"/>
                  <a:gd name="f64" fmla="+- f44 0 f61"/>
                  <a:gd name="f65" fmla="+- f44 f61 0"/>
                  <a:gd name="f66" fmla="*/ f62 f30 1"/>
                  <a:gd name="f67" fmla="*/ f64 f30 1"/>
                  <a:gd name="f68" fmla="*/ f63 f30 1"/>
                  <a:gd name="f69" fmla="*/ f65 f30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28">
                    <a:pos x="f66" y="f67"/>
                  </a:cxn>
                  <a:cxn ang="f29">
                    <a:pos x="f66" y="f69"/>
                  </a:cxn>
                  <a:cxn ang="f29">
                    <a:pos x="f68" y="f69"/>
                  </a:cxn>
                  <a:cxn ang="f28">
                    <a:pos x="f68" y="f67"/>
                  </a:cxn>
                </a:cxnLst>
                <a:rect l="f66" t="f67" r="f68" b="f69"/>
                <a:pathLst>
                  <a:path>
                    <a:moveTo>
                      <a:pt x="f37" y="f50"/>
                    </a:moveTo>
                    <a:arcTo wR="f47" hR="f48" stAng="f1" swAng="f0"/>
                    <a:close/>
                  </a:path>
                </a:pathLst>
              </a:custGeom>
              <a:solidFill>
                <a:srgbClr val="FFFFFF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fr-FR" sz="18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</a:endParaRPr>
              </a:p>
            </p:txBody>
          </p:sp>
          <p:sp>
            <p:nvSpPr>
              <p:cNvPr id="12" name="Ellipse 239">
                <a:extLst>
                  <a:ext uri="{FF2B5EF4-FFF2-40B4-BE49-F238E27FC236}">
                    <a16:creationId xmlns:a16="http://schemas.microsoft.com/office/drawing/2014/main" id="{E1A7DB94-DB67-8897-0BE1-27F484A9A418}"/>
                  </a:ext>
                </a:extLst>
              </p:cNvPr>
              <p:cNvSpPr/>
              <p:nvPr/>
            </p:nvSpPr>
            <p:spPr>
              <a:xfrm>
                <a:off x="9915360" y="4256797"/>
                <a:ext cx="63669" cy="59381"/>
              </a:xfrm>
              <a:custGeom>
                <a:avLst/>
                <a:gdLst>
                  <a:gd name="f0" fmla="val 21600000"/>
                  <a:gd name="f1" fmla="val 10800000"/>
                  <a:gd name="f2" fmla="val 5400000"/>
                  <a:gd name="f3" fmla="val 180"/>
                  <a:gd name="f4" fmla="val w"/>
                  <a:gd name="f5" fmla="val h"/>
                  <a:gd name="f6" fmla="val ss"/>
                  <a:gd name="f7" fmla="val 0"/>
                  <a:gd name="f8" fmla="*/ 5419351 1 1725033"/>
                  <a:gd name="f9" fmla="+- 0 0 -360"/>
                  <a:gd name="f10" fmla="+- 0 0 -180"/>
                  <a:gd name="f11" fmla="abs f4"/>
                  <a:gd name="f12" fmla="abs f5"/>
                  <a:gd name="f13" fmla="abs f6"/>
                  <a:gd name="f14" fmla="+- 2700000 f2 0"/>
                  <a:gd name="f15" fmla="*/ f9 f1 1"/>
                  <a:gd name="f16" fmla="*/ f10 f1 1"/>
                  <a:gd name="f17" fmla="?: f11 f4 1"/>
                  <a:gd name="f18" fmla="?: f12 f5 1"/>
                  <a:gd name="f19" fmla="?: f13 f6 1"/>
                  <a:gd name="f20" fmla="+- f14 0 f2"/>
                  <a:gd name="f21" fmla="*/ f15 1 f3"/>
                  <a:gd name="f22" fmla="*/ f16 1 f3"/>
                  <a:gd name="f23" fmla="*/ f17 1 21600"/>
                  <a:gd name="f24" fmla="*/ f18 1 21600"/>
                  <a:gd name="f25" fmla="*/ 21600 f17 1"/>
                  <a:gd name="f26" fmla="*/ 21600 f18 1"/>
                  <a:gd name="f27" fmla="+- f20 f2 0"/>
                  <a:gd name="f28" fmla="+- f21 0 f2"/>
                  <a:gd name="f29" fmla="+- f22 0 f2"/>
                  <a:gd name="f30" fmla="min f24 f23"/>
                  <a:gd name="f31" fmla="*/ f25 1 f19"/>
                  <a:gd name="f32" fmla="*/ f26 1 f19"/>
                  <a:gd name="f33" fmla="*/ f27 f8 1"/>
                  <a:gd name="f34" fmla="val f31"/>
                  <a:gd name="f35" fmla="val f32"/>
                  <a:gd name="f36" fmla="*/ f33 1 f1"/>
                  <a:gd name="f37" fmla="*/ f7 f30 1"/>
                  <a:gd name="f38" fmla="+- f35 0 f7"/>
                  <a:gd name="f39" fmla="+- f34 0 f7"/>
                  <a:gd name="f40" fmla="+- 0 0 f36"/>
                  <a:gd name="f41" fmla="*/ f38 1 2"/>
                  <a:gd name="f42" fmla="*/ f39 1 2"/>
                  <a:gd name="f43" fmla="+- 0 0 f40"/>
                  <a:gd name="f44" fmla="+- f7 f41 0"/>
                  <a:gd name="f45" fmla="+- f7 f42 0"/>
                  <a:gd name="f46" fmla="*/ f43 f1 1"/>
                  <a:gd name="f47" fmla="*/ f42 f30 1"/>
                  <a:gd name="f48" fmla="*/ f41 f30 1"/>
                  <a:gd name="f49" fmla="*/ f46 1 f8"/>
                  <a:gd name="f50" fmla="*/ f44 f30 1"/>
                  <a:gd name="f51" fmla="+- f49 0 f2"/>
                  <a:gd name="f52" fmla="cos 1 f51"/>
                  <a:gd name="f53" fmla="sin 1 f51"/>
                  <a:gd name="f54" fmla="+- 0 0 f52"/>
                  <a:gd name="f55" fmla="+- 0 0 f53"/>
                  <a:gd name="f56" fmla="+- 0 0 f54"/>
                  <a:gd name="f57" fmla="+- 0 0 f55"/>
                  <a:gd name="f58" fmla="val f56"/>
                  <a:gd name="f59" fmla="val f57"/>
                  <a:gd name="f60" fmla="*/ f58 f42 1"/>
                  <a:gd name="f61" fmla="*/ f59 f41 1"/>
                  <a:gd name="f62" fmla="+- f45 0 f60"/>
                  <a:gd name="f63" fmla="+- f45 f60 0"/>
                  <a:gd name="f64" fmla="+- f44 0 f61"/>
                  <a:gd name="f65" fmla="+- f44 f61 0"/>
                  <a:gd name="f66" fmla="*/ f62 f30 1"/>
                  <a:gd name="f67" fmla="*/ f64 f30 1"/>
                  <a:gd name="f68" fmla="*/ f63 f30 1"/>
                  <a:gd name="f69" fmla="*/ f65 f30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28">
                    <a:pos x="f66" y="f67"/>
                  </a:cxn>
                  <a:cxn ang="f29">
                    <a:pos x="f66" y="f69"/>
                  </a:cxn>
                  <a:cxn ang="f29">
                    <a:pos x="f68" y="f69"/>
                  </a:cxn>
                  <a:cxn ang="f28">
                    <a:pos x="f68" y="f67"/>
                  </a:cxn>
                </a:cxnLst>
                <a:rect l="f66" t="f67" r="f68" b="f69"/>
                <a:pathLst>
                  <a:path>
                    <a:moveTo>
                      <a:pt x="f37" y="f50"/>
                    </a:moveTo>
                    <a:arcTo wR="f47" hR="f48" stAng="f1" swAng="f0"/>
                    <a:close/>
                  </a:path>
                </a:pathLst>
              </a:custGeom>
              <a:solidFill>
                <a:srgbClr val="FFFFFF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fr-FR" sz="18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</a:endParaRPr>
              </a:p>
            </p:txBody>
          </p:sp>
        </p:grpSp>
        <p:sp>
          <p:nvSpPr>
            <p:cNvPr id="13" name="Rectangle 9">
              <a:extLst>
                <a:ext uri="{FF2B5EF4-FFF2-40B4-BE49-F238E27FC236}">
                  <a16:creationId xmlns:a16="http://schemas.microsoft.com/office/drawing/2014/main" id="{B0ACC3A7-FC6E-4EB4-78B2-9AB5D26968C7}"/>
                </a:ext>
              </a:extLst>
            </p:cNvPr>
            <p:cNvSpPr/>
            <p:nvPr/>
          </p:nvSpPr>
          <p:spPr>
            <a:xfrm>
              <a:off x="9366162" y="4238152"/>
              <a:ext cx="359569" cy="98581"/>
            </a:xfrm>
            <a:prstGeom prst="rect">
              <a:avLst/>
            </a:prstGeom>
            <a:noFill/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fr-FR" sz="700" b="1" i="0" u="none" strike="noStrike" kern="1200" cap="none" spc="0" baseline="0">
                  <a:solidFill>
                    <a:srgbClr val="FFFFFF"/>
                  </a:solidFill>
                  <a:uFillTx/>
                  <a:latin typeface="Consolas" pitchFamily="49"/>
                </a:rPr>
                <a:t>S1</a:t>
              </a:r>
            </a:p>
          </p:txBody>
        </p:sp>
      </p:grpSp>
      <p:sp>
        <p:nvSpPr>
          <p:cNvPr id="14" name="TextBox 21">
            <a:extLst>
              <a:ext uri="{FF2B5EF4-FFF2-40B4-BE49-F238E27FC236}">
                <a16:creationId xmlns:a16="http://schemas.microsoft.com/office/drawing/2014/main" id="{E43CB15D-FB91-4D33-00DC-87999101E2BB}"/>
              </a:ext>
            </a:extLst>
          </p:cNvPr>
          <p:cNvSpPr txBox="1"/>
          <p:nvPr/>
        </p:nvSpPr>
        <p:spPr>
          <a:xfrm>
            <a:off x="368192" y="793159"/>
            <a:ext cx="4416597" cy="707882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4000" b="1" i="0" u="none" strike="noStrike" kern="1200" cap="none" spc="0" baseline="0" dirty="0">
                <a:solidFill>
                  <a:srgbClr val="000000"/>
                </a:solidFill>
                <a:uFillTx/>
                <a:latin typeface="Consolas" pitchFamily="49"/>
              </a:rPr>
              <a:t>Les Fonctions :</a:t>
            </a:r>
          </a:p>
        </p:txBody>
      </p:sp>
      <p:cxnSp>
        <p:nvCxnSpPr>
          <p:cNvPr id="15" name="Straight Arrow Connector 25">
            <a:extLst>
              <a:ext uri="{FF2B5EF4-FFF2-40B4-BE49-F238E27FC236}">
                <a16:creationId xmlns:a16="http://schemas.microsoft.com/office/drawing/2014/main" id="{75C8704E-6992-E543-E8A4-3A0AB642E3D3}"/>
              </a:ext>
            </a:extLst>
          </p:cNvPr>
          <p:cNvCxnSpPr>
            <a:endCxn id="13" idx="1"/>
          </p:cNvCxnSpPr>
          <p:nvPr/>
        </p:nvCxnSpPr>
        <p:spPr>
          <a:xfrm>
            <a:off x="5876921" y="3324228"/>
            <a:ext cx="3489241" cy="963210"/>
          </a:xfrm>
          <a:prstGeom prst="straightConnector1">
            <a:avLst/>
          </a:prstGeom>
          <a:noFill/>
          <a:ln w="76196" cap="flat">
            <a:solidFill>
              <a:srgbClr val="000000"/>
            </a:solidFill>
            <a:prstDash val="solid"/>
            <a:miter/>
            <a:headEnd type="arrow"/>
            <a:tailEnd type="arrow"/>
          </a:ln>
          <a:effectLst>
            <a:outerShdw dir="16200000" algn="tl">
              <a:srgbClr val="000000">
                <a:alpha val="40000"/>
              </a:srgbClr>
            </a:outerShdw>
          </a:effectLst>
        </p:spPr>
      </p:cxnSp>
    </p:spTree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397</TotalTime>
  <Words>152</Words>
  <Application>Microsoft Office PowerPoint</Application>
  <PresentationFormat>Widescreen</PresentationFormat>
  <Paragraphs>51</Paragraphs>
  <Slides>21</Slides>
  <Notes>0</Notes>
  <HiddenSlides>0</HiddenSlides>
  <MMClips>3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Paulin roussel</dc:creator>
  <cp:lastModifiedBy>Paulin roussel</cp:lastModifiedBy>
  <cp:revision>14</cp:revision>
  <dcterms:created xsi:type="dcterms:W3CDTF">2023-04-25T18:18:17Z</dcterms:created>
  <dcterms:modified xsi:type="dcterms:W3CDTF">2023-04-28T11:05:30Z</dcterms:modified>
</cp:coreProperties>
</file>